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5" r:id="rId4"/>
  </p:sldMasterIdLst>
  <p:notesMasterIdLst>
    <p:notesMasterId r:id="rId6"/>
  </p:notesMasterIdLst>
  <p:sldIdLst>
    <p:sldId id="2640" r:id="rId5"/>
    <p:sldId id="2684" r:id="rId7"/>
    <p:sldId id="2595" r:id="rId8"/>
    <p:sldId id="2685" r:id="rId9"/>
    <p:sldId id="2702" r:id="rId10"/>
    <p:sldId id="2681" r:id="rId11"/>
    <p:sldId id="2698" r:id="rId12"/>
    <p:sldId id="2683" r:id="rId13"/>
    <p:sldId id="2672" r:id="rId14"/>
    <p:sldId id="2673" r:id="rId15"/>
    <p:sldId id="2674" r:id="rId16"/>
    <p:sldId id="2675" r:id="rId17"/>
    <p:sldId id="2676" r:id="rId18"/>
    <p:sldId id="2682" r:id="rId19"/>
    <p:sldId id="267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3D3A5"/>
    <a:srgbClr val="5B8D45"/>
    <a:srgbClr val="6EAA52"/>
    <a:srgbClr val="F1F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74" autoAdjust="0"/>
  </p:normalViewPr>
  <p:slideViewPr>
    <p:cSldViewPr snapToGrid="0">
      <p:cViewPr>
        <p:scale>
          <a:sx n="75" d="100"/>
          <a:sy n="75" d="100"/>
        </p:scale>
        <p:origin x="874" y="120"/>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99178-28EA-4C67-8A52-D2DF86849A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26B70-8450-481B-B558-9097881AA63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mention discussion of each individual's strengths</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jpeg"/><Relationship Id="rId2" Type="http://schemas.openxmlformats.org/officeDocument/2006/relationships/tags" Target="../tags/tag18.xml"/><Relationship Id="rId10" Type="http://schemas.openxmlformats.org/officeDocument/2006/relationships/tags" Target="../tags/tag25.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2.jpeg"/><Relationship Id="rId2" Type="http://schemas.openxmlformats.org/officeDocument/2006/relationships/tags" Target="../tags/tag40.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2.jpeg"/><Relationship Id="rId2" Type="http://schemas.openxmlformats.org/officeDocument/2006/relationships/tags" Target="../tags/tag64.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0" Type="http://schemas.openxmlformats.org/officeDocument/2006/relationships/tags" Target="../tags/tag11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任意多边形: 形状 1"/>
          <p:cNvSpPr/>
          <p:nvPr userDrawn="1"/>
        </p:nvSpPr>
        <p:spPr>
          <a:xfrm>
            <a:off x="0" y="4570676"/>
            <a:ext cx="12192000" cy="2287326"/>
          </a:xfrm>
          <a:custGeom>
            <a:avLst/>
            <a:gdLst>
              <a:gd name="connsiteX0" fmla="*/ 7642503 w 12192000"/>
              <a:gd name="connsiteY0" fmla="*/ 0 h 1600199"/>
              <a:gd name="connsiteX1" fmla="*/ 8600749 w 12192000"/>
              <a:gd name="connsiteY1" fmla="*/ 590269 h 1600199"/>
              <a:gd name="connsiteX2" fmla="*/ 8616103 w 12192000"/>
              <a:gd name="connsiteY2" fmla="*/ 636233 h 1600199"/>
              <a:gd name="connsiteX3" fmla="*/ 8698425 w 12192000"/>
              <a:gd name="connsiteY3" fmla="*/ 616562 h 1600199"/>
              <a:gd name="connsiteX4" fmla="*/ 8908015 w 12192000"/>
              <a:gd name="connsiteY4" fmla="*/ 596926 h 1600199"/>
              <a:gd name="connsiteX5" fmla="*/ 9489474 w 12192000"/>
              <a:gd name="connsiteY5" fmla="*/ 761983 h 1600199"/>
              <a:gd name="connsiteX6" fmla="*/ 9490920 w 12192000"/>
              <a:gd name="connsiteY6" fmla="*/ 763090 h 1600199"/>
              <a:gd name="connsiteX7" fmla="*/ 9541053 w 12192000"/>
              <a:gd name="connsiteY7" fmla="*/ 613007 h 1600199"/>
              <a:gd name="connsiteX8" fmla="*/ 10499299 w 12192000"/>
              <a:gd name="connsiteY8" fmla="*/ 22739 h 1600199"/>
              <a:gd name="connsiteX9" fmla="*/ 11361662 w 12192000"/>
              <a:gd name="connsiteY9" fmla="*/ 448841 h 1600199"/>
              <a:gd name="connsiteX10" fmla="*/ 11417782 w 12192000"/>
              <a:gd name="connsiteY10" fmla="*/ 544925 h 1600199"/>
              <a:gd name="connsiteX11" fmla="*/ 11509124 w 12192000"/>
              <a:gd name="connsiteY11" fmla="*/ 474889 h 1600199"/>
              <a:gd name="connsiteX12" fmla="*/ 12090583 w 12192000"/>
              <a:gd name="connsiteY12" fmla="*/ 309833 h 1600199"/>
              <a:gd name="connsiteX13" fmla="*/ 12192000 w 12192000"/>
              <a:gd name="connsiteY13" fmla="*/ 316964 h 1600199"/>
              <a:gd name="connsiteX14" fmla="*/ 12192000 w 12192000"/>
              <a:gd name="connsiteY14" fmla="*/ 1600199 h 1600199"/>
              <a:gd name="connsiteX15" fmla="*/ 0 w 12192000"/>
              <a:gd name="connsiteY15" fmla="*/ 1600199 h 1600199"/>
              <a:gd name="connsiteX16" fmla="*/ 0 w 12192000"/>
              <a:gd name="connsiteY16" fmla="*/ 331608 h 1600199"/>
              <a:gd name="connsiteX17" fmla="*/ 55408 w 12192000"/>
              <a:gd name="connsiteY17" fmla="*/ 290124 h 1600199"/>
              <a:gd name="connsiteX18" fmla="*/ 650879 w 12192000"/>
              <a:gd name="connsiteY18" fmla="*/ 125068 h 1600199"/>
              <a:gd name="connsiteX19" fmla="*/ 1403970 w 12192000"/>
              <a:gd name="connsiteY19" fmla="*/ 408136 h 1600199"/>
              <a:gd name="connsiteX20" fmla="*/ 1502797 w 12192000"/>
              <a:gd name="connsiteY20" fmla="*/ 516830 h 1600199"/>
              <a:gd name="connsiteX21" fmla="*/ 1524501 w 12192000"/>
              <a:gd name="connsiteY21" fmla="*/ 509622 h 1600199"/>
              <a:gd name="connsiteX22" fmla="*/ 1841209 w 12192000"/>
              <a:gd name="connsiteY22" fmla="*/ 466172 h 1600199"/>
              <a:gd name="connsiteX23" fmla="*/ 2255767 w 12192000"/>
              <a:gd name="connsiteY23" fmla="*/ 542121 h 1600199"/>
              <a:gd name="connsiteX24" fmla="*/ 2284587 w 12192000"/>
              <a:gd name="connsiteY24" fmla="*/ 556316 h 1600199"/>
              <a:gd name="connsiteX25" fmla="*/ 2348873 w 12192000"/>
              <a:gd name="connsiteY25" fmla="*/ 448841 h 1600199"/>
              <a:gd name="connsiteX26" fmla="*/ 3232014 w 12192000"/>
              <a:gd name="connsiteY26" fmla="*/ 22739 h 1600199"/>
              <a:gd name="connsiteX27" fmla="*/ 4115155 w 12192000"/>
              <a:gd name="connsiteY27" fmla="*/ 448841 h 1600199"/>
              <a:gd name="connsiteX28" fmla="*/ 4142397 w 12192000"/>
              <a:gd name="connsiteY28" fmla="*/ 494383 h 1600199"/>
              <a:gd name="connsiteX29" fmla="*/ 4318255 w 12192000"/>
              <a:gd name="connsiteY29" fmla="*/ 405679 h 1600199"/>
              <a:gd name="connsiteX30" fmla="*/ 4723058 w 12192000"/>
              <a:gd name="connsiteY30" fmla="*/ 329730 h 1600199"/>
              <a:gd name="connsiteX31" fmla="*/ 5458430 w 12192000"/>
              <a:gd name="connsiteY31" fmla="*/ 612798 h 1600199"/>
              <a:gd name="connsiteX32" fmla="*/ 5543760 w 12192000"/>
              <a:gd name="connsiteY32" fmla="*/ 708907 h 1600199"/>
              <a:gd name="connsiteX33" fmla="*/ 5629089 w 12192000"/>
              <a:gd name="connsiteY33" fmla="*/ 612798 h 1600199"/>
              <a:gd name="connsiteX34" fmla="*/ 6364461 w 12192000"/>
              <a:gd name="connsiteY34" fmla="*/ 329730 h 1600199"/>
              <a:gd name="connsiteX35" fmla="*/ 6769265 w 12192000"/>
              <a:gd name="connsiteY35" fmla="*/ 405679 h 1600199"/>
              <a:gd name="connsiteX36" fmla="*/ 6789300 w 12192000"/>
              <a:gd name="connsiteY36" fmla="*/ 415785 h 1600199"/>
              <a:gd name="connsiteX37" fmla="*/ 6907131 w 12192000"/>
              <a:gd name="connsiteY37" fmla="*/ 283069 h 1600199"/>
              <a:gd name="connsiteX38" fmla="*/ 7642503 w 12192000"/>
              <a:gd name="connsiteY38" fmla="*/ 0 h 160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1600199">
                <a:moveTo>
                  <a:pt x="7642503" y="0"/>
                </a:moveTo>
                <a:cubicBezTo>
                  <a:pt x="8073273" y="0"/>
                  <a:pt x="8442873" y="243392"/>
                  <a:pt x="8600749" y="590269"/>
                </a:cubicBezTo>
                <a:lnTo>
                  <a:pt x="8616103" y="636233"/>
                </a:lnTo>
                <a:lnTo>
                  <a:pt x="8698425" y="616562"/>
                </a:lnTo>
                <a:cubicBezTo>
                  <a:pt x="8766124" y="603688"/>
                  <a:pt x="8836220" y="596926"/>
                  <a:pt x="8908015" y="596926"/>
                </a:cubicBezTo>
                <a:cubicBezTo>
                  <a:pt x="9123401" y="596926"/>
                  <a:pt x="9323494" y="657774"/>
                  <a:pt x="9489474" y="761983"/>
                </a:cubicBezTo>
                <a:lnTo>
                  <a:pt x="9490920" y="763090"/>
                </a:lnTo>
                <a:lnTo>
                  <a:pt x="9541053" y="613007"/>
                </a:lnTo>
                <a:cubicBezTo>
                  <a:pt x="9698929" y="266131"/>
                  <a:pt x="10068529" y="22739"/>
                  <a:pt x="10499299" y="22739"/>
                </a:cubicBezTo>
                <a:cubicBezTo>
                  <a:pt x="10858275" y="22739"/>
                  <a:pt x="11174770" y="191761"/>
                  <a:pt x="11361662" y="448841"/>
                </a:cubicBezTo>
                <a:lnTo>
                  <a:pt x="11417782" y="544925"/>
                </a:lnTo>
                <a:lnTo>
                  <a:pt x="11509124" y="474889"/>
                </a:lnTo>
                <a:cubicBezTo>
                  <a:pt x="11675105" y="370681"/>
                  <a:pt x="11875198" y="309833"/>
                  <a:pt x="12090583" y="309833"/>
                </a:cubicBezTo>
                <a:lnTo>
                  <a:pt x="12192000" y="316964"/>
                </a:lnTo>
                <a:lnTo>
                  <a:pt x="12192000" y="1600199"/>
                </a:lnTo>
                <a:lnTo>
                  <a:pt x="0" y="1600199"/>
                </a:lnTo>
                <a:lnTo>
                  <a:pt x="0" y="331608"/>
                </a:lnTo>
                <a:lnTo>
                  <a:pt x="55408" y="290124"/>
                </a:lnTo>
                <a:cubicBezTo>
                  <a:pt x="225389" y="185916"/>
                  <a:pt x="430303" y="125068"/>
                  <a:pt x="650879" y="125068"/>
                </a:cubicBezTo>
                <a:cubicBezTo>
                  <a:pt x="944979" y="125068"/>
                  <a:pt x="1211237" y="233243"/>
                  <a:pt x="1403970" y="408136"/>
                </a:cubicBezTo>
                <a:lnTo>
                  <a:pt x="1502797" y="516830"/>
                </a:lnTo>
                <a:lnTo>
                  <a:pt x="1524501" y="509622"/>
                </a:lnTo>
                <a:cubicBezTo>
                  <a:pt x="1624548" y="481384"/>
                  <a:pt x="1730921" y="466172"/>
                  <a:pt x="1841209" y="466172"/>
                </a:cubicBezTo>
                <a:cubicBezTo>
                  <a:pt x="1988260" y="466172"/>
                  <a:pt x="2128350" y="493215"/>
                  <a:pt x="2255767" y="542121"/>
                </a:cubicBezTo>
                <a:lnTo>
                  <a:pt x="2284587" y="556316"/>
                </a:lnTo>
                <a:lnTo>
                  <a:pt x="2348873" y="448841"/>
                </a:lnTo>
                <a:cubicBezTo>
                  <a:pt x="2540267" y="191761"/>
                  <a:pt x="2864388" y="22739"/>
                  <a:pt x="3232014" y="22739"/>
                </a:cubicBezTo>
                <a:cubicBezTo>
                  <a:pt x="3599640" y="22739"/>
                  <a:pt x="3923762" y="191761"/>
                  <a:pt x="4115155" y="448841"/>
                </a:cubicBezTo>
                <a:lnTo>
                  <a:pt x="4142397" y="494383"/>
                </a:lnTo>
                <a:lnTo>
                  <a:pt x="4318255" y="405679"/>
                </a:lnTo>
                <a:cubicBezTo>
                  <a:pt x="4442676" y="356773"/>
                  <a:pt x="4579469" y="329730"/>
                  <a:pt x="4723058" y="329730"/>
                </a:cubicBezTo>
                <a:cubicBezTo>
                  <a:pt x="5010240" y="329730"/>
                  <a:pt x="5270234" y="437905"/>
                  <a:pt x="5458430" y="612798"/>
                </a:cubicBezTo>
                <a:lnTo>
                  <a:pt x="5543760" y="708907"/>
                </a:lnTo>
                <a:lnTo>
                  <a:pt x="5629089" y="612798"/>
                </a:lnTo>
                <a:cubicBezTo>
                  <a:pt x="5817288" y="437905"/>
                  <a:pt x="6077283" y="329730"/>
                  <a:pt x="6364461" y="329730"/>
                </a:cubicBezTo>
                <a:cubicBezTo>
                  <a:pt x="6508052" y="329730"/>
                  <a:pt x="6644844" y="356773"/>
                  <a:pt x="6769265" y="405679"/>
                </a:cubicBezTo>
                <a:lnTo>
                  <a:pt x="6789300" y="415785"/>
                </a:lnTo>
                <a:lnTo>
                  <a:pt x="6907131" y="283069"/>
                </a:lnTo>
                <a:cubicBezTo>
                  <a:pt x="7095329" y="108174"/>
                  <a:pt x="7355322" y="0"/>
                  <a:pt x="764250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grpSp>
        <p:nvGrpSpPr>
          <p:cNvPr id="3" name="组合 2"/>
          <p:cNvGrpSpPr/>
          <p:nvPr userDrawn="1"/>
        </p:nvGrpSpPr>
        <p:grpSpPr>
          <a:xfrm>
            <a:off x="345312" y="258261"/>
            <a:ext cx="11501377" cy="6341478"/>
            <a:chOff x="1659038" y="1027253"/>
            <a:chExt cx="8873924" cy="4803494"/>
          </a:xfrm>
        </p:grpSpPr>
        <p:sp>
          <p:nvSpPr>
            <p:cNvPr id="4" name="矩形 3"/>
            <p:cNvSpPr/>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5" name="矩形 4"/>
            <p:cNvSpPr/>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6" name="矩形 5"/>
            <p:cNvSpPr/>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grpSp>
      <p:sp>
        <p:nvSpPr>
          <p:cNvPr id="7" name="文本框 6"/>
          <p:cNvSpPr txBox="1"/>
          <p:nvPr userDrawn="1"/>
        </p:nvSpPr>
        <p:spPr>
          <a:xfrm>
            <a:off x="5182930" y="555456"/>
            <a:ext cx="1826141" cy="584775"/>
          </a:xfrm>
          <a:prstGeom prst="rect">
            <a:avLst/>
          </a:prstGeom>
          <a:noFill/>
        </p:spPr>
        <p:txBody>
          <a:bodyPr wrap="none" rtlCol="0">
            <a:spAutoFit/>
          </a:bodyPr>
          <a:lstStyle/>
          <a:p>
            <a:pPr algn="just">
              <a:defRPr/>
            </a:pPr>
            <a:r>
              <a:rPr lang="zh-CN" altLang="en-US" sz="3200" b="1" dirty="0">
                <a:solidFill>
                  <a:prstClr val="black">
                    <a:lumMod val="75000"/>
                    <a:lumOff val="25000"/>
                  </a:prstClr>
                </a:solidFill>
                <a:latin typeface="A思源黑体—06" panose="020B0800000000000000" pitchFamily="34" charset="-122"/>
                <a:ea typeface="A思源黑体—06" panose="020B0800000000000000" pitchFamily="34" charset="-122"/>
              </a:rPr>
              <a:t>输入标题</a:t>
            </a:r>
            <a:endParaRPr lang="zh-CN" altLang="en-US" sz="3200" b="1" dirty="0">
              <a:solidFill>
                <a:prstClr val="black">
                  <a:lumMod val="75000"/>
                  <a:lumOff val="25000"/>
                </a:prstClr>
              </a:solidFill>
              <a:latin typeface="A思源黑体—06" panose="020B0800000000000000" pitchFamily="34" charset="-122"/>
              <a:ea typeface="A思源黑体—06" panose="020B0800000000000000" pitchFamily="34" charset="-122"/>
            </a:endParaRPr>
          </a:p>
        </p:txBody>
      </p:sp>
      <p:sp>
        <p:nvSpPr>
          <p:cNvPr id="8" name="文本框 7"/>
          <p:cNvSpPr txBox="1"/>
          <p:nvPr userDrawn="1"/>
        </p:nvSpPr>
        <p:spPr>
          <a:xfrm>
            <a:off x="4871889" y="1209058"/>
            <a:ext cx="2448222" cy="307771"/>
          </a:xfrm>
          <a:prstGeom prst="rect">
            <a:avLst/>
          </a:prstGeom>
          <a:noFill/>
        </p:spPr>
        <p:txBody>
          <a:bodyPr wrap="none" lIns="91434" tIns="45717" rIns="91434" bIns="45717" rtlCol="0">
            <a:spAutoFit/>
          </a:bodyPr>
          <a:lstStyle/>
          <a:p>
            <a:pPr algn="ctr" defTabSz="914400" fontAlgn="base">
              <a:spcBef>
                <a:spcPct val="0"/>
              </a:spcBef>
              <a:spcAft>
                <a:spcPct val="0"/>
              </a:spcAft>
              <a:defRPr/>
            </a:pPr>
            <a:r>
              <a:rPr lang="en-US" altLang="zh-CN" sz="1400" dirty="0">
                <a:solidFill>
                  <a:prstClr val="white">
                    <a:lumMod val="65000"/>
                  </a:prstClr>
                </a:solidFill>
                <a:latin typeface="+mn-ea"/>
                <a:cs typeface="+mn-ea"/>
                <a:sym typeface="+mn-lt"/>
              </a:rPr>
              <a:t>ADD RELATED TITLE WORDS</a:t>
            </a:r>
            <a:endParaRPr lang="zh-CN" altLang="en-US" sz="1400" dirty="0">
              <a:solidFill>
                <a:prstClr val="white">
                  <a:lumMod val="65000"/>
                </a:prstClr>
              </a:solidFill>
              <a:latin typeface="+mn-ea"/>
              <a:cs typeface="+mn-ea"/>
              <a:sym typeface="+mn-l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GB"/>
              <a:t>Click to edit Master title style</a:t>
            </a:r>
            <a:endParaRPr lang="en-US"/>
          </a:p>
        </p:txBody>
      </p:sp>
      <p:sp>
        <p:nvSpPr>
          <p:cNvPr id="3" name="Content Placeholder 2"/>
          <p:cNvSpPr>
            <a:spLocks noGrp="1"/>
          </p:cNvSpPr>
          <p:nvPr>
            <p:ph idx="1"/>
          </p:nvPr>
        </p:nvSpPr>
        <p:spPr>
          <a:xfrm>
            <a:off x="838200" y="1825625"/>
            <a:ext cx="10515600" cy="4351338"/>
          </a:xfrm>
        </p:spPr>
        <p:txBody>
          <a:bodyPr/>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a:p>
            <a:pPr lvl="4"/>
            <a:r>
              <a:rPr lang="en-GB"/>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40E3C9C5-7DF5-BC4D-AC2D-4346B93E899F}"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12A6FC32-82BF-4A4E-9E10-20D877645F9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wps\Desktop\shutterstock_1718852713 s.jpgshutterstock_1718852713 s"/>
          <p:cNvPicPr>
            <a:picLocks noChangeAspect="1"/>
          </p:cNvPicPr>
          <p:nvPr userDrawn="1">
            <p:custDataLst>
              <p:tags r:id="rId2"/>
            </p:custDataLst>
          </p:nvPr>
        </p:nvPicPr>
        <p:blipFill>
          <a:blip r:embed="rId3"/>
          <a:srcRect/>
          <a:stretch>
            <a:fillRect/>
          </a:stretch>
        </p:blipFill>
        <p:spPr>
          <a:xfrm>
            <a:off x="2692400" y="421005"/>
            <a:ext cx="9048115" cy="6013450"/>
          </a:xfrm>
          <a:prstGeom prst="rect">
            <a:avLst/>
          </a:prstGeom>
        </p:spPr>
      </p:pic>
      <p:grpSp>
        <p:nvGrpSpPr>
          <p:cNvPr id="8" name="组合 7"/>
          <p:cNvGrpSpPr/>
          <p:nvPr userDrawn="1">
            <p:custDataLst>
              <p:tags r:id="rId4"/>
            </p:custDataLst>
          </p:nvPr>
        </p:nvGrpSpPr>
        <p:grpSpPr>
          <a:xfrm flipH="1">
            <a:off x="640080" y="1176020"/>
            <a:ext cx="76200" cy="4504690"/>
            <a:chOff x="1057" y="2067"/>
            <a:chExt cx="35" cy="6667"/>
          </a:xfrm>
        </p:grpSpPr>
        <p:cxnSp>
          <p:nvCxnSpPr>
            <p:cNvPr id="9" name="直接连接符 8"/>
            <p:cNvCxnSpPr/>
            <p:nvPr>
              <p:custDataLst>
                <p:tags r:id="rId5"/>
              </p:custDataLst>
            </p:nvPr>
          </p:nvCxnSpPr>
          <p:spPr>
            <a:xfrm>
              <a:off x="1092" y="2067"/>
              <a:ext cx="0" cy="6666"/>
            </a:xfrm>
            <a:prstGeom prst="line">
              <a:avLst/>
            </a:prstGeom>
            <a:ln w="762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a:off x="1057" y="2068"/>
              <a:ext cx="0" cy="6666"/>
            </a:xfrm>
            <a:prstGeom prst="line">
              <a:avLst/>
            </a:prstGeom>
            <a:ln w="3175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1" name="矩形 10"/>
          <p:cNvSpPr/>
          <p:nvPr userDrawn="1">
            <p:custDataLst>
              <p:tags r:id="rId7"/>
            </p:custDataLst>
          </p:nvPr>
        </p:nvSpPr>
        <p:spPr>
          <a:xfrm>
            <a:off x="1797050" y="2292350"/>
            <a:ext cx="5421630" cy="2273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1"/>
            </p:custDataLst>
          </p:nvPr>
        </p:nvSpPr>
        <p:spPr>
          <a:xfrm>
            <a:off x="2035175" y="3152775"/>
            <a:ext cx="5076825" cy="870503"/>
          </a:xfrm>
        </p:spPr>
        <p:txBody>
          <a:bodyPr lIns="90000" tIns="46800" rIns="90000" bIns="46800" anchor="b" anchorCtr="0">
            <a:normAutofit/>
          </a:bodyPr>
          <a:lstStyle>
            <a:lvl1pPr algn="l">
              <a:defRPr sz="4000" b="0" spc="600" baseline="0">
                <a:solidFill>
                  <a:schemeClr val="bg1"/>
                </a:solidFill>
                <a:latin typeface="Arial" panose="020B0604020202020204" pitchFamily="34" charset="0"/>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2"/>
            </p:custDataLst>
          </p:nvPr>
        </p:nvSpPr>
        <p:spPr>
          <a:xfrm>
            <a:off x="2035175" y="4038204"/>
            <a:ext cx="5076824" cy="429021"/>
          </a:xfrm>
        </p:spPr>
        <p:txBody>
          <a:bodyPr lIns="90000" tIns="46800" rIns="90000" bIns="46800" anchor="t">
            <a:normAutofit/>
          </a:bodyPr>
          <a:lstStyle>
            <a:lvl1pPr marL="0" indent="0" algn="dist" eaLnBrk="1" fontAlgn="auto" latinLnBrk="0" hangingPunct="1">
              <a:lnSpc>
                <a:spcPct val="100000"/>
              </a:lnSpc>
              <a:buNone/>
              <a:defRPr sz="18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编辑副标题</a:t>
            </a:r>
            <a:endParaRPr lang="zh-CN" altLang="en-US" dirty="0"/>
          </a:p>
        </p:txBody>
      </p:sp>
      <p:sp>
        <p:nvSpPr>
          <p:cNvPr id="5" name="文本占位符 4"/>
          <p:cNvSpPr>
            <a:spLocks noGrp="1"/>
          </p:cNvSpPr>
          <p:nvPr>
            <p:ph type="body" sz="quarter" idx="13" hasCustomPrompt="1"/>
            <p:custDataLst>
              <p:tags r:id="rId13"/>
            </p:custDataLst>
          </p:nvPr>
        </p:nvSpPr>
        <p:spPr>
          <a:xfrm>
            <a:off x="407988" y="361950"/>
            <a:ext cx="1627178" cy="509414"/>
          </a:xfrm>
        </p:spPr>
        <p:txBody>
          <a:bodyPr>
            <a:normAutofit/>
          </a:bodyPr>
          <a:lstStyle>
            <a:lvl1pPr marL="0" indent="0">
              <a:buNone/>
              <a:defRPr sz="18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9" name="文本占位符 18"/>
          <p:cNvSpPr>
            <a:spLocks noGrp="1"/>
          </p:cNvSpPr>
          <p:nvPr>
            <p:ph type="body" sz="quarter" idx="14" hasCustomPrompt="1"/>
            <p:custDataLst>
              <p:tags r:id="rId14"/>
            </p:custDataLst>
          </p:nvPr>
        </p:nvSpPr>
        <p:spPr>
          <a:xfrm>
            <a:off x="433070" y="5892800"/>
            <a:ext cx="1626870" cy="422910"/>
          </a:xfrm>
        </p:spPr>
        <p:txBody>
          <a:bodyPr>
            <a:normAutofit/>
          </a:bodyPr>
          <a:lstStyle>
            <a:lvl1pPr marL="0" indent="0">
              <a:buFont typeface="Arial" panose="020B0604020202020204" pitchFamily="34" charset="0"/>
              <a:buNone/>
              <a:defRPr sz="1800">
                <a:solidFill>
                  <a:schemeClr val="tx1">
                    <a:lumMod val="75000"/>
                    <a:lumOff val="25000"/>
                  </a:schemeClr>
                </a:solidFill>
              </a:defRPr>
            </a:lvl1pPr>
            <a:lvl2pPr marL="457200" indent="0">
              <a:buNone/>
              <a:defRPr/>
            </a:lvl2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descr="C:\Users\wps\Desktop\shutterstock_1718852713 s.jpgshutterstock_1718852713 s"/>
          <p:cNvPicPr>
            <a:picLocks noChangeAspect="1"/>
          </p:cNvPicPr>
          <p:nvPr userDrawn="1">
            <p:custDataLst>
              <p:tags r:id="rId2"/>
            </p:custDataLst>
          </p:nvPr>
        </p:nvPicPr>
        <p:blipFill>
          <a:blip r:embed="rId3"/>
          <a:srcRect l="14582" t="36239" r="521" b="672"/>
          <a:stretch>
            <a:fillRect/>
          </a:stretch>
        </p:blipFill>
        <p:spPr>
          <a:xfrm>
            <a:off x="0" y="0"/>
            <a:ext cx="10448925" cy="6858635"/>
          </a:xfrm>
          <a:prstGeom prst="rect">
            <a:avLst/>
          </a:prstGeom>
        </p:spPr>
      </p:pic>
      <p:sp>
        <p:nvSpPr>
          <p:cNvPr id="8" name="矩形 7"/>
          <p:cNvSpPr/>
          <p:nvPr userDrawn="1">
            <p:custDataLst>
              <p:tags r:id="rId4"/>
            </p:custDataLst>
          </p:nvPr>
        </p:nvSpPr>
        <p:spPr>
          <a:xfrm rot="5400000">
            <a:off x="1754505" y="561975"/>
            <a:ext cx="2225675" cy="57346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5"/>
            </p:custDataLst>
          </p:nvPr>
        </p:nvSpPr>
        <p:spPr>
          <a:xfrm>
            <a:off x="8047355" y="5782310"/>
            <a:ext cx="4144645" cy="2717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9"/>
            </p:custDataLst>
          </p:nvPr>
        </p:nvSpPr>
        <p:spPr>
          <a:xfrm>
            <a:off x="2518410" y="2807608"/>
            <a:ext cx="3126739" cy="730885"/>
          </a:xfrm>
        </p:spPr>
        <p:txBody>
          <a:bodyPr lIns="90000" tIns="46800" rIns="90000" bIns="0" anchor="b" anchorCtr="0">
            <a:noAutofit/>
          </a:bodyPr>
          <a:lstStyle>
            <a:lvl1pPr algn="dist">
              <a:defRPr sz="3600" b="0" u="none" strike="noStrike" kern="1200" cap="none" spc="300" normalizeH="0" baseline="0">
                <a:solidFill>
                  <a:schemeClr val="bg1"/>
                </a:solidFill>
                <a:uFillTx/>
                <a:latin typeface="Arial" panose="020B0604020202020204" pitchFamily="34" charset="0"/>
                <a:ea typeface="微软雅黑" panose="020B0503020204020204" pitchFamily="34"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0"/>
            </p:custDataLst>
          </p:nvPr>
        </p:nvSpPr>
        <p:spPr>
          <a:xfrm>
            <a:off x="2518410" y="3568500"/>
            <a:ext cx="3126739" cy="504664"/>
          </a:xfrm>
        </p:spPr>
        <p:txBody>
          <a:bodyPr lIns="90000" tIns="0" rIns="90000" bIns="46800">
            <a:noAutofit/>
          </a:bodyPr>
          <a:lstStyle>
            <a:lvl1pPr marL="0" indent="0" eaLnBrk="1" fontAlgn="auto" latinLnBrk="0" hangingPunct="1">
              <a:buNone/>
              <a:defRPr kumimoji="0" lang="zh-CN" altLang="en-US" sz="2000" b="0" i="0" u="none" strike="noStrike" kern="1200" cap="none" spc="150" normalizeH="0" baseline="0" noProof="1">
                <a:solidFill>
                  <a:schemeClr val="bg1">
                    <a:lumMod val="9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descr="C:\Users\wps\Desktop\shutterstock_1718852713 s.jpgshutterstock_1718852713 s"/>
          <p:cNvPicPr>
            <a:picLocks noChangeAspect="1"/>
          </p:cNvPicPr>
          <p:nvPr userDrawn="1">
            <p:custDataLst>
              <p:tags r:id="rId2"/>
            </p:custDataLst>
          </p:nvPr>
        </p:nvPicPr>
        <p:blipFill>
          <a:blip r:embed="rId3"/>
          <a:srcRect l="28522" t="10026" r="40808" b="1081"/>
          <a:stretch>
            <a:fillRect/>
          </a:stretch>
        </p:blipFill>
        <p:spPr>
          <a:xfrm flipH="1">
            <a:off x="2747010" y="635"/>
            <a:ext cx="3154680" cy="6857365"/>
          </a:xfrm>
          <a:prstGeom prst="rect">
            <a:avLst/>
          </a:prstGeom>
        </p:spPr>
      </p:pic>
      <p:sp>
        <p:nvSpPr>
          <p:cNvPr id="6" name="矩形 5"/>
          <p:cNvSpPr/>
          <p:nvPr userDrawn="1">
            <p:custDataLst>
              <p:tags r:id="rId4"/>
            </p:custDataLst>
          </p:nvPr>
        </p:nvSpPr>
        <p:spPr>
          <a:xfrm rot="5400000">
            <a:off x="1469390" y="-783590"/>
            <a:ext cx="1778000" cy="4717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6" name="图片 5" descr="C:\Users\wps\Desktop\shutterstock_1718852713 s.jpgshutterstock_1718852713 s"/>
          <p:cNvPicPr>
            <a:picLocks noChangeAspect="1"/>
          </p:cNvPicPr>
          <p:nvPr userDrawn="1">
            <p:custDataLst>
              <p:tags r:id="rId2"/>
            </p:custDataLst>
          </p:nvPr>
        </p:nvPicPr>
        <p:blipFill>
          <a:blip r:embed="rId3"/>
          <a:srcRect l="23237" t="19662" b="8341"/>
          <a:stretch>
            <a:fillRect/>
          </a:stretch>
        </p:blipFill>
        <p:spPr>
          <a:xfrm flipH="1">
            <a:off x="2647315" y="367030"/>
            <a:ext cx="9158605" cy="6106160"/>
          </a:xfrm>
          <a:prstGeom prst="rect">
            <a:avLst/>
          </a:prstGeom>
        </p:spPr>
      </p:pic>
      <p:sp>
        <p:nvSpPr>
          <p:cNvPr id="7" name="矩形 6"/>
          <p:cNvSpPr/>
          <p:nvPr userDrawn="1">
            <p:custDataLst>
              <p:tags r:id="rId4"/>
            </p:custDataLst>
          </p:nvPr>
        </p:nvSpPr>
        <p:spPr>
          <a:xfrm>
            <a:off x="1797050" y="2292350"/>
            <a:ext cx="5421630" cy="2273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custDataLst>
              <p:tags r:id="rId5"/>
            </p:custDataLst>
          </p:nvPr>
        </p:nvGrpSpPr>
        <p:grpSpPr>
          <a:xfrm flipH="1">
            <a:off x="640080" y="1176020"/>
            <a:ext cx="76200" cy="4504690"/>
            <a:chOff x="1057" y="2067"/>
            <a:chExt cx="35" cy="6667"/>
          </a:xfrm>
        </p:grpSpPr>
        <p:cxnSp>
          <p:nvCxnSpPr>
            <p:cNvPr id="14" name="直接连接符 13"/>
            <p:cNvCxnSpPr/>
            <p:nvPr>
              <p:custDataLst>
                <p:tags r:id="rId6"/>
              </p:custDataLst>
            </p:nvPr>
          </p:nvCxnSpPr>
          <p:spPr>
            <a:xfrm>
              <a:off x="1092" y="2067"/>
              <a:ext cx="0" cy="6666"/>
            </a:xfrm>
            <a:prstGeom prst="line">
              <a:avLst/>
            </a:prstGeom>
            <a:ln w="7620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7"/>
              </p:custDataLst>
            </p:nvPr>
          </p:nvCxnSpPr>
          <p:spPr>
            <a:xfrm>
              <a:off x="1057" y="2068"/>
              <a:ext cx="0" cy="6666"/>
            </a:xfrm>
            <a:prstGeom prst="line">
              <a:avLst/>
            </a:prstGeom>
            <a:ln w="31750">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userDrawn="1">
            <p:ph type="title" hasCustomPrompt="1"/>
            <p:custDataLst>
              <p:tags r:id="rId8"/>
            </p:custDataLst>
          </p:nvPr>
        </p:nvSpPr>
        <p:spPr>
          <a:xfrm>
            <a:off x="2466339" y="2516029"/>
            <a:ext cx="4631145" cy="1147445"/>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7200" b="0" i="0" u="none" strike="noStrike" kern="1200" cap="none" spc="6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背景标题</a:t>
            </a:r>
            <a:endParaRPr dirty="0">
              <a:sym typeface="+mn-ea"/>
            </a:endParaRPr>
          </a:p>
        </p:txBody>
      </p:sp>
      <p:sp>
        <p:nvSpPr>
          <p:cNvPr id="3" name="日期占位符 2"/>
          <p:cNvSpPr>
            <a:spLocks noGrp="1"/>
          </p:cNvSpPr>
          <p:nvPr userDrawn="1">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0"/>
            </p:custDataLst>
          </p:nvPr>
        </p:nvSpPr>
        <p:spPr/>
        <p:txBody>
          <a:bodyPr/>
          <a:lstStyle/>
          <a:p>
            <a:endParaRPr lang="zh-CN" altLang="en-US"/>
          </a:p>
        </p:txBody>
      </p:sp>
      <p:sp>
        <p:nvSpPr>
          <p:cNvPr id="5" name="灯片编号占位符 4"/>
          <p:cNvSpPr>
            <a:spLocks noGrp="1"/>
          </p:cNvSpPr>
          <p:nvPr userDrawn="1">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17" name="文本占位符 16"/>
          <p:cNvSpPr>
            <a:spLocks noGrp="1"/>
          </p:cNvSpPr>
          <p:nvPr>
            <p:ph type="body" sz="quarter" idx="13" hasCustomPrompt="1"/>
            <p:custDataLst>
              <p:tags r:id="rId12"/>
            </p:custDataLst>
          </p:nvPr>
        </p:nvSpPr>
        <p:spPr>
          <a:xfrm>
            <a:off x="2466340" y="3671885"/>
            <a:ext cx="4631146" cy="460375"/>
          </a:xfrm>
        </p:spPr>
        <p:txBody>
          <a:bodyPr lIns="90000" rIns="90000" bIns="46800">
            <a:normAutofit/>
          </a:bodyPr>
          <a:lstStyle>
            <a:lvl1pPr marL="0" indent="0" algn="l">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zh-CN" altLang="en-US" dirty="0"/>
              <a:t>单击此处编辑文本</a:t>
            </a:r>
            <a:endParaRPr lang="zh-CN" altLang="en-US" dirty="0"/>
          </a:p>
        </p:txBody>
      </p:sp>
      <p:sp>
        <p:nvSpPr>
          <p:cNvPr id="19" name="文本占位符 18"/>
          <p:cNvSpPr>
            <a:spLocks noGrp="1"/>
          </p:cNvSpPr>
          <p:nvPr>
            <p:ph type="body" sz="quarter" idx="14" hasCustomPrompt="1"/>
            <p:custDataLst>
              <p:tags r:id="rId13"/>
            </p:custDataLst>
          </p:nvPr>
        </p:nvSpPr>
        <p:spPr>
          <a:xfrm>
            <a:off x="406400" y="366713"/>
            <a:ext cx="2059928" cy="417829"/>
          </a:xfrm>
        </p:spPr>
        <p:txBody>
          <a:bodyPr lIns="90000" tIns="46800" rIns="90000" bIns="46800">
            <a:normAutofit/>
          </a:bodyPr>
          <a:lstStyle>
            <a:lvl1pPr marL="0" indent="0">
              <a:buNone/>
              <a:defRPr sz="18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21" name="文本占位符 20"/>
          <p:cNvSpPr>
            <a:spLocks noGrp="1"/>
          </p:cNvSpPr>
          <p:nvPr>
            <p:ph type="body" sz="quarter" idx="15" hasCustomPrompt="1"/>
            <p:custDataLst>
              <p:tags r:id="rId14"/>
            </p:custDataLst>
          </p:nvPr>
        </p:nvSpPr>
        <p:spPr>
          <a:xfrm>
            <a:off x="406400" y="5940425"/>
            <a:ext cx="2059933" cy="368300"/>
          </a:xfrm>
        </p:spPr>
        <p:txBody>
          <a:bodyPr lIns="90000" tIns="46800" rIns="90000" bIns="46800">
            <a:normAutofit/>
          </a:bodyPr>
          <a:lstStyle>
            <a:lvl1pPr marL="0" indent="0">
              <a:buNone/>
              <a:defRPr sz="18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8D88037-DD1E-4347-92B6-270227E3A78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B35737-C3A6-4E51-A7E2-C68A0683556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5" Type="http://schemas.openxmlformats.org/officeDocument/2006/relationships/theme" Target="../theme/theme3.xml"/><Relationship Id="rId24" Type="http://schemas.openxmlformats.org/officeDocument/2006/relationships/tags" Target="../tags/tag12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tags" Target="../tags/tag124.xml"/><Relationship Id="rId20" Type="http://schemas.openxmlformats.org/officeDocument/2006/relationships/tags" Target="../tags/tag123.xml"/><Relationship Id="rId2" Type="http://schemas.openxmlformats.org/officeDocument/2006/relationships/slideLayout" Target="../slideLayouts/slideLayout17.xml"/><Relationship Id="rId19" Type="http://schemas.openxmlformats.org/officeDocument/2006/relationships/tags" Target="../tags/tag122.xml"/><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EAA5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88037-DD1E-4347-92B6-270227E3A78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5737-C3A6-4E51-A7E2-C68A0683556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EAA5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6" Type="http://schemas.openxmlformats.org/officeDocument/2006/relationships/notesSlide" Target="../notesSlides/notesSlide1.xml"/><Relationship Id="rId15" Type="http://schemas.openxmlformats.org/officeDocument/2006/relationships/slideLayout" Target="../slideLayouts/slideLayout12.xml"/><Relationship Id="rId14" Type="http://schemas.openxmlformats.org/officeDocument/2006/relationships/image" Target="../media/image3.png"/><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png"/><Relationship Id="rId1" Type="http://schemas.openxmlformats.org/officeDocument/2006/relationships/tags" Target="../tags/tag17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tags" Target="../tags/tag17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png"/><Relationship Id="rId1" Type="http://schemas.openxmlformats.org/officeDocument/2006/relationships/tags" Target="../tags/tag17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9.png"/><Relationship Id="rId1" Type="http://schemas.openxmlformats.org/officeDocument/2006/relationships/tags" Target="../tags/tag17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0.png"/><Relationship Id="rId1" Type="http://schemas.openxmlformats.org/officeDocument/2006/relationships/tags" Target="../tags/tag180.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2.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tags" Target="../tags/tag152.xml"/><Relationship Id="rId1" Type="http://schemas.openxmlformats.org/officeDocument/2006/relationships/tags" Target="../tags/tag15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png"/><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2" Type="http://schemas.openxmlformats.org/officeDocument/2006/relationships/slideLayout" Target="../slideLayouts/slideLayout22.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tags" Target="../tags/tag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PA-组合 709"/>
          <p:cNvGrpSpPr/>
          <p:nvPr>
            <p:custDataLst>
              <p:tags r:id="rId1"/>
            </p:custDataLst>
          </p:nvPr>
        </p:nvGrpSpPr>
        <p:grpSpPr>
          <a:xfrm>
            <a:off x="779280" y="1948379"/>
            <a:ext cx="1095080" cy="375121"/>
            <a:chOff x="1249664" y="2616720"/>
            <a:chExt cx="1151892" cy="337494"/>
          </a:xfrm>
        </p:grpSpPr>
        <p:sp>
          <p:nvSpPr>
            <p:cNvPr id="31" name="PA-任意多边形 6"/>
            <p:cNvSpPr/>
            <p:nvPr>
              <p:custDataLst>
                <p:tags r:id="rId2"/>
              </p:custDataLst>
            </p:nvPr>
          </p:nvSpPr>
          <p:spPr bwMode="auto">
            <a:xfrm flipV="1">
              <a:off x="1249664" y="2735796"/>
              <a:ext cx="1151892" cy="99342"/>
            </a:xfrm>
            <a:custGeom>
              <a:avLst/>
              <a:gdLst>
                <a:gd name="T0" fmla="*/ 0 w 1120"/>
                <a:gd name="T1" fmla="*/ 0 h 88"/>
                <a:gd name="T2" fmla="*/ 160 w 1120"/>
                <a:gd name="T3" fmla="*/ 88 h 88"/>
                <a:gd name="T4" fmla="*/ 320 w 1120"/>
                <a:gd name="T5" fmla="*/ 0 h 88"/>
                <a:gd name="T6" fmla="*/ 480 w 1120"/>
                <a:gd name="T7" fmla="*/ 88 h 88"/>
                <a:gd name="T8" fmla="*/ 640 w 1120"/>
                <a:gd name="T9" fmla="*/ 0 h 88"/>
                <a:gd name="T10" fmla="*/ 800 w 1120"/>
                <a:gd name="T11" fmla="*/ 88 h 88"/>
                <a:gd name="T12" fmla="*/ 960 w 1120"/>
                <a:gd name="T13" fmla="*/ 0 h 88"/>
                <a:gd name="T14" fmla="*/ 1120 w 1120"/>
                <a:gd name="T15" fmla="*/ 88 h 88"/>
                <a:gd name="connsiteX0" fmla="*/ 0 w 8571"/>
                <a:gd name="connsiteY0" fmla="*/ 0 h 10000"/>
                <a:gd name="connsiteX1" fmla="*/ 1429 w 8571"/>
                <a:gd name="connsiteY1" fmla="*/ 10000 h 10000"/>
                <a:gd name="connsiteX2" fmla="*/ 2857 w 8571"/>
                <a:gd name="connsiteY2" fmla="*/ 0 h 10000"/>
                <a:gd name="connsiteX3" fmla="*/ 4286 w 8571"/>
                <a:gd name="connsiteY3" fmla="*/ 10000 h 10000"/>
                <a:gd name="connsiteX4" fmla="*/ 5714 w 8571"/>
                <a:gd name="connsiteY4" fmla="*/ 0 h 10000"/>
                <a:gd name="connsiteX5" fmla="*/ 7143 w 8571"/>
                <a:gd name="connsiteY5" fmla="*/ 10000 h 10000"/>
                <a:gd name="connsiteX6" fmla="*/ 8571 w 8571"/>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1" h="10000">
                  <a:moveTo>
                    <a:pt x="0" y="0"/>
                  </a:moveTo>
                  <a:cubicBezTo>
                    <a:pt x="714" y="0"/>
                    <a:pt x="714" y="10000"/>
                    <a:pt x="1429" y="10000"/>
                  </a:cubicBezTo>
                  <a:cubicBezTo>
                    <a:pt x="2143" y="10000"/>
                    <a:pt x="2143" y="0"/>
                    <a:pt x="2857" y="0"/>
                  </a:cubicBezTo>
                  <a:cubicBezTo>
                    <a:pt x="3571" y="0"/>
                    <a:pt x="3571" y="10000"/>
                    <a:pt x="4286" y="10000"/>
                  </a:cubicBezTo>
                  <a:cubicBezTo>
                    <a:pt x="5000" y="10000"/>
                    <a:pt x="5000" y="0"/>
                    <a:pt x="5714" y="0"/>
                  </a:cubicBezTo>
                  <a:cubicBezTo>
                    <a:pt x="6429" y="0"/>
                    <a:pt x="6429" y="10000"/>
                    <a:pt x="7143" y="10000"/>
                  </a:cubicBezTo>
                  <a:cubicBezTo>
                    <a:pt x="7857" y="10000"/>
                    <a:pt x="7857" y="0"/>
                    <a:pt x="8571" y="0"/>
                  </a:cubicBezTo>
                </a:path>
              </a:pathLst>
            </a:custGeom>
            <a:noFill/>
            <a:ln w="285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HW Regular" panose="020B0500000000000000" pitchFamily="34" charset="-122"/>
                <a:ea typeface="思源黑体 HW Regular" panose="020B0500000000000000" pitchFamily="34" charset="-122"/>
                <a:cs typeface="+mn-cs"/>
              </a:endParaRPr>
            </a:p>
          </p:txBody>
        </p:sp>
        <p:sp>
          <p:nvSpPr>
            <p:cNvPr id="32" name="PA-任意多边形 6"/>
            <p:cNvSpPr/>
            <p:nvPr>
              <p:custDataLst>
                <p:tags r:id="rId3"/>
              </p:custDataLst>
            </p:nvPr>
          </p:nvSpPr>
          <p:spPr bwMode="auto">
            <a:xfrm flipV="1">
              <a:off x="1249664" y="2616720"/>
              <a:ext cx="1151892" cy="99342"/>
            </a:xfrm>
            <a:custGeom>
              <a:avLst/>
              <a:gdLst>
                <a:gd name="T0" fmla="*/ 0 w 1120"/>
                <a:gd name="T1" fmla="*/ 0 h 88"/>
                <a:gd name="T2" fmla="*/ 160 w 1120"/>
                <a:gd name="T3" fmla="*/ 88 h 88"/>
                <a:gd name="T4" fmla="*/ 320 w 1120"/>
                <a:gd name="T5" fmla="*/ 0 h 88"/>
                <a:gd name="T6" fmla="*/ 480 w 1120"/>
                <a:gd name="T7" fmla="*/ 88 h 88"/>
                <a:gd name="T8" fmla="*/ 640 w 1120"/>
                <a:gd name="T9" fmla="*/ 0 h 88"/>
                <a:gd name="T10" fmla="*/ 800 w 1120"/>
                <a:gd name="T11" fmla="*/ 88 h 88"/>
                <a:gd name="T12" fmla="*/ 960 w 1120"/>
                <a:gd name="T13" fmla="*/ 0 h 88"/>
                <a:gd name="T14" fmla="*/ 1120 w 1120"/>
                <a:gd name="T15" fmla="*/ 88 h 88"/>
                <a:gd name="connsiteX0" fmla="*/ 0 w 8571"/>
                <a:gd name="connsiteY0" fmla="*/ 0 h 10000"/>
                <a:gd name="connsiteX1" fmla="*/ 1429 w 8571"/>
                <a:gd name="connsiteY1" fmla="*/ 10000 h 10000"/>
                <a:gd name="connsiteX2" fmla="*/ 2857 w 8571"/>
                <a:gd name="connsiteY2" fmla="*/ 0 h 10000"/>
                <a:gd name="connsiteX3" fmla="*/ 4286 w 8571"/>
                <a:gd name="connsiteY3" fmla="*/ 10000 h 10000"/>
                <a:gd name="connsiteX4" fmla="*/ 5714 w 8571"/>
                <a:gd name="connsiteY4" fmla="*/ 0 h 10000"/>
                <a:gd name="connsiteX5" fmla="*/ 7143 w 8571"/>
                <a:gd name="connsiteY5" fmla="*/ 10000 h 10000"/>
                <a:gd name="connsiteX6" fmla="*/ 8571 w 8571"/>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1" h="10000">
                  <a:moveTo>
                    <a:pt x="0" y="0"/>
                  </a:moveTo>
                  <a:cubicBezTo>
                    <a:pt x="714" y="0"/>
                    <a:pt x="714" y="10000"/>
                    <a:pt x="1429" y="10000"/>
                  </a:cubicBezTo>
                  <a:cubicBezTo>
                    <a:pt x="2143" y="10000"/>
                    <a:pt x="2143" y="0"/>
                    <a:pt x="2857" y="0"/>
                  </a:cubicBezTo>
                  <a:cubicBezTo>
                    <a:pt x="3571" y="0"/>
                    <a:pt x="3571" y="10000"/>
                    <a:pt x="4286" y="10000"/>
                  </a:cubicBezTo>
                  <a:cubicBezTo>
                    <a:pt x="5000" y="10000"/>
                    <a:pt x="5000" y="0"/>
                    <a:pt x="5714" y="0"/>
                  </a:cubicBezTo>
                  <a:cubicBezTo>
                    <a:pt x="6429" y="0"/>
                    <a:pt x="6429" y="10000"/>
                    <a:pt x="7143" y="10000"/>
                  </a:cubicBezTo>
                  <a:cubicBezTo>
                    <a:pt x="7857" y="10000"/>
                    <a:pt x="7857" y="0"/>
                    <a:pt x="8571" y="0"/>
                  </a:cubicBezTo>
                </a:path>
              </a:pathLst>
            </a:custGeom>
            <a:noFill/>
            <a:ln w="285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HW Regular" panose="020B0500000000000000" pitchFamily="34" charset="-122"/>
                <a:ea typeface="思源黑体 HW Regular" panose="020B0500000000000000" pitchFamily="34" charset="-122"/>
                <a:cs typeface="+mn-cs"/>
              </a:endParaRPr>
            </a:p>
          </p:txBody>
        </p:sp>
        <p:sp>
          <p:nvSpPr>
            <p:cNvPr id="33" name="PA-任意多边形 6"/>
            <p:cNvSpPr/>
            <p:nvPr>
              <p:custDataLst>
                <p:tags r:id="rId4"/>
              </p:custDataLst>
            </p:nvPr>
          </p:nvSpPr>
          <p:spPr bwMode="auto">
            <a:xfrm flipV="1">
              <a:off x="1249664" y="2854872"/>
              <a:ext cx="1151892" cy="99342"/>
            </a:xfrm>
            <a:custGeom>
              <a:avLst/>
              <a:gdLst>
                <a:gd name="T0" fmla="*/ 0 w 1120"/>
                <a:gd name="T1" fmla="*/ 0 h 88"/>
                <a:gd name="T2" fmla="*/ 160 w 1120"/>
                <a:gd name="T3" fmla="*/ 88 h 88"/>
                <a:gd name="T4" fmla="*/ 320 w 1120"/>
                <a:gd name="T5" fmla="*/ 0 h 88"/>
                <a:gd name="T6" fmla="*/ 480 w 1120"/>
                <a:gd name="T7" fmla="*/ 88 h 88"/>
                <a:gd name="T8" fmla="*/ 640 w 1120"/>
                <a:gd name="T9" fmla="*/ 0 h 88"/>
                <a:gd name="T10" fmla="*/ 800 w 1120"/>
                <a:gd name="T11" fmla="*/ 88 h 88"/>
                <a:gd name="T12" fmla="*/ 960 w 1120"/>
                <a:gd name="T13" fmla="*/ 0 h 88"/>
                <a:gd name="T14" fmla="*/ 1120 w 1120"/>
                <a:gd name="T15" fmla="*/ 88 h 88"/>
                <a:gd name="connsiteX0" fmla="*/ 0 w 8571"/>
                <a:gd name="connsiteY0" fmla="*/ 0 h 10000"/>
                <a:gd name="connsiteX1" fmla="*/ 1429 w 8571"/>
                <a:gd name="connsiteY1" fmla="*/ 10000 h 10000"/>
                <a:gd name="connsiteX2" fmla="*/ 2857 w 8571"/>
                <a:gd name="connsiteY2" fmla="*/ 0 h 10000"/>
                <a:gd name="connsiteX3" fmla="*/ 4286 w 8571"/>
                <a:gd name="connsiteY3" fmla="*/ 10000 h 10000"/>
                <a:gd name="connsiteX4" fmla="*/ 5714 w 8571"/>
                <a:gd name="connsiteY4" fmla="*/ 0 h 10000"/>
                <a:gd name="connsiteX5" fmla="*/ 7143 w 8571"/>
                <a:gd name="connsiteY5" fmla="*/ 10000 h 10000"/>
                <a:gd name="connsiteX6" fmla="*/ 8571 w 8571"/>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1" h="10000">
                  <a:moveTo>
                    <a:pt x="0" y="0"/>
                  </a:moveTo>
                  <a:cubicBezTo>
                    <a:pt x="714" y="0"/>
                    <a:pt x="714" y="10000"/>
                    <a:pt x="1429" y="10000"/>
                  </a:cubicBezTo>
                  <a:cubicBezTo>
                    <a:pt x="2143" y="10000"/>
                    <a:pt x="2143" y="0"/>
                    <a:pt x="2857" y="0"/>
                  </a:cubicBezTo>
                  <a:cubicBezTo>
                    <a:pt x="3571" y="0"/>
                    <a:pt x="3571" y="10000"/>
                    <a:pt x="4286" y="10000"/>
                  </a:cubicBezTo>
                  <a:cubicBezTo>
                    <a:pt x="5000" y="10000"/>
                    <a:pt x="5000" y="0"/>
                    <a:pt x="5714" y="0"/>
                  </a:cubicBezTo>
                  <a:cubicBezTo>
                    <a:pt x="6429" y="0"/>
                    <a:pt x="6429" y="10000"/>
                    <a:pt x="7143" y="10000"/>
                  </a:cubicBezTo>
                  <a:cubicBezTo>
                    <a:pt x="7857" y="10000"/>
                    <a:pt x="7857" y="0"/>
                    <a:pt x="8571" y="0"/>
                  </a:cubicBezTo>
                </a:path>
              </a:pathLst>
            </a:custGeom>
            <a:noFill/>
            <a:ln w="285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HW Regular" panose="020B0500000000000000" pitchFamily="34" charset="-122"/>
                <a:ea typeface="思源黑体 HW Regular" panose="020B0500000000000000" pitchFamily="34" charset="-122"/>
                <a:cs typeface="+mn-cs"/>
              </a:endParaRPr>
            </a:p>
          </p:txBody>
        </p:sp>
      </p:grpSp>
      <p:sp>
        <p:nvSpPr>
          <p:cNvPr id="17" name="PA-任意多边形 16"/>
          <p:cNvSpPr/>
          <p:nvPr>
            <p:custDataLst>
              <p:tags r:id="rId5"/>
            </p:custDataLst>
          </p:nvPr>
        </p:nvSpPr>
        <p:spPr>
          <a:xfrm>
            <a:off x="0" y="5089968"/>
            <a:ext cx="12192000" cy="1768034"/>
          </a:xfrm>
          <a:custGeom>
            <a:avLst/>
            <a:gdLst>
              <a:gd name="connsiteX0" fmla="*/ 7642503 w 12192000"/>
              <a:gd name="connsiteY0" fmla="*/ 0 h 1600199"/>
              <a:gd name="connsiteX1" fmla="*/ 8600749 w 12192000"/>
              <a:gd name="connsiteY1" fmla="*/ 590269 h 1600199"/>
              <a:gd name="connsiteX2" fmla="*/ 8616103 w 12192000"/>
              <a:gd name="connsiteY2" fmla="*/ 636233 h 1600199"/>
              <a:gd name="connsiteX3" fmla="*/ 8698425 w 12192000"/>
              <a:gd name="connsiteY3" fmla="*/ 616562 h 1600199"/>
              <a:gd name="connsiteX4" fmla="*/ 8908015 w 12192000"/>
              <a:gd name="connsiteY4" fmla="*/ 596926 h 1600199"/>
              <a:gd name="connsiteX5" fmla="*/ 9489474 w 12192000"/>
              <a:gd name="connsiteY5" fmla="*/ 761983 h 1600199"/>
              <a:gd name="connsiteX6" fmla="*/ 9490920 w 12192000"/>
              <a:gd name="connsiteY6" fmla="*/ 763090 h 1600199"/>
              <a:gd name="connsiteX7" fmla="*/ 9541053 w 12192000"/>
              <a:gd name="connsiteY7" fmla="*/ 613007 h 1600199"/>
              <a:gd name="connsiteX8" fmla="*/ 10499299 w 12192000"/>
              <a:gd name="connsiteY8" fmla="*/ 22739 h 1600199"/>
              <a:gd name="connsiteX9" fmla="*/ 11361662 w 12192000"/>
              <a:gd name="connsiteY9" fmla="*/ 448841 h 1600199"/>
              <a:gd name="connsiteX10" fmla="*/ 11417782 w 12192000"/>
              <a:gd name="connsiteY10" fmla="*/ 544925 h 1600199"/>
              <a:gd name="connsiteX11" fmla="*/ 11509124 w 12192000"/>
              <a:gd name="connsiteY11" fmla="*/ 474889 h 1600199"/>
              <a:gd name="connsiteX12" fmla="*/ 12090583 w 12192000"/>
              <a:gd name="connsiteY12" fmla="*/ 309833 h 1600199"/>
              <a:gd name="connsiteX13" fmla="*/ 12192000 w 12192000"/>
              <a:gd name="connsiteY13" fmla="*/ 316964 h 1600199"/>
              <a:gd name="connsiteX14" fmla="*/ 12192000 w 12192000"/>
              <a:gd name="connsiteY14" fmla="*/ 1600199 h 1600199"/>
              <a:gd name="connsiteX15" fmla="*/ 0 w 12192000"/>
              <a:gd name="connsiteY15" fmla="*/ 1600199 h 1600199"/>
              <a:gd name="connsiteX16" fmla="*/ 0 w 12192000"/>
              <a:gd name="connsiteY16" fmla="*/ 331608 h 1600199"/>
              <a:gd name="connsiteX17" fmla="*/ 55408 w 12192000"/>
              <a:gd name="connsiteY17" fmla="*/ 290124 h 1600199"/>
              <a:gd name="connsiteX18" fmla="*/ 650879 w 12192000"/>
              <a:gd name="connsiteY18" fmla="*/ 125068 h 1600199"/>
              <a:gd name="connsiteX19" fmla="*/ 1403970 w 12192000"/>
              <a:gd name="connsiteY19" fmla="*/ 408136 h 1600199"/>
              <a:gd name="connsiteX20" fmla="*/ 1502797 w 12192000"/>
              <a:gd name="connsiteY20" fmla="*/ 516830 h 1600199"/>
              <a:gd name="connsiteX21" fmla="*/ 1524501 w 12192000"/>
              <a:gd name="connsiteY21" fmla="*/ 509622 h 1600199"/>
              <a:gd name="connsiteX22" fmla="*/ 1841209 w 12192000"/>
              <a:gd name="connsiteY22" fmla="*/ 466172 h 1600199"/>
              <a:gd name="connsiteX23" fmla="*/ 2255767 w 12192000"/>
              <a:gd name="connsiteY23" fmla="*/ 542121 h 1600199"/>
              <a:gd name="connsiteX24" fmla="*/ 2284587 w 12192000"/>
              <a:gd name="connsiteY24" fmla="*/ 556316 h 1600199"/>
              <a:gd name="connsiteX25" fmla="*/ 2348873 w 12192000"/>
              <a:gd name="connsiteY25" fmla="*/ 448841 h 1600199"/>
              <a:gd name="connsiteX26" fmla="*/ 3232014 w 12192000"/>
              <a:gd name="connsiteY26" fmla="*/ 22739 h 1600199"/>
              <a:gd name="connsiteX27" fmla="*/ 4115155 w 12192000"/>
              <a:gd name="connsiteY27" fmla="*/ 448841 h 1600199"/>
              <a:gd name="connsiteX28" fmla="*/ 4142397 w 12192000"/>
              <a:gd name="connsiteY28" fmla="*/ 494383 h 1600199"/>
              <a:gd name="connsiteX29" fmla="*/ 4318255 w 12192000"/>
              <a:gd name="connsiteY29" fmla="*/ 405679 h 1600199"/>
              <a:gd name="connsiteX30" fmla="*/ 4723058 w 12192000"/>
              <a:gd name="connsiteY30" fmla="*/ 329730 h 1600199"/>
              <a:gd name="connsiteX31" fmla="*/ 5458430 w 12192000"/>
              <a:gd name="connsiteY31" fmla="*/ 612798 h 1600199"/>
              <a:gd name="connsiteX32" fmla="*/ 5543760 w 12192000"/>
              <a:gd name="connsiteY32" fmla="*/ 708907 h 1600199"/>
              <a:gd name="connsiteX33" fmla="*/ 5629089 w 12192000"/>
              <a:gd name="connsiteY33" fmla="*/ 612798 h 1600199"/>
              <a:gd name="connsiteX34" fmla="*/ 6364461 w 12192000"/>
              <a:gd name="connsiteY34" fmla="*/ 329730 h 1600199"/>
              <a:gd name="connsiteX35" fmla="*/ 6769265 w 12192000"/>
              <a:gd name="connsiteY35" fmla="*/ 405679 h 1600199"/>
              <a:gd name="connsiteX36" fmla="*/ 6789300 w 12192000"/>
              <a:gd name="connsiteY36" fmla="*/ 415785 h 1600199"/>
              <a:gd name="connsiteX37" fmla="*/ 6907131 w 12192000"/>
              <a:gd name="connsiteY37" fmla="*/ 283069 h 1600199"/>
              <a:gd name="connsiteX38" fmla="*/ 7642503 w 12192000"/>
              <a:gd name="connsiteY38" fmla="*/ 0 h 160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1600199">
                <a:moveTo>
                  <a:pt x="7642503" y="0"/>
                </a:moveTo>
                <a:cubicBezTo>
                  <a:pt x="8073273" y="0"/>
                  <a:pt x="8442873" y="243392"/>
                  <a:pt x="8600749" y="590269"/>
                </a:cubicBezTo>
                <a:lnTo>
                  <a:pt x="8616103" y="636233"/>
                </a:lnTo>
                <a:lnTo>
                  <a:pt x="8698425" y="616562"/>
                </a:lnTo>
                <a:cubicBezTo>
                  <a:pt x="8766124" y="603688"/>
                  <a:pt x="8836220" y="596926"/>
                  <a:pt x="8908015" y="596926"/>
                </a:cubicBezTo>
                <a:cubicBezTo>
                  <a:pt x="9123401" y="596926"/>
                  <a:pt x="9323494" y="657774"/>
                  <a:pt x="9489474" y="761983"/>
                </a:cubicBezTo>
                <a:lnTo>
                  <a:pt x="9490920" y="763090"/>
                </a:lnTo>
                <a:lnTo>
                  <a:pt x="9541053" y="613007"/>
                </a:lnTo>
                <a:cubicBezTo>
                  <a:pt x="9698929" y="266131"/>
                  <a:pt x="10068529" y="22739"/>
                  <a:pt x="10499299" y="22739"/>
                </a:cubicBezTo>
                <a:cubicBezTo>
                  <a:pt x="10858275" y="22739"/>
                  <a:pt x="11174770" y="191761"/>
                  <a:pt x="11361662" y="448841"/>
                </a:cubicBezTo>
                <a:lnTo>
                  <a:pt x="11417782" y="544925"/>
                </a:lnTo>
                <a:lnTo>
                  <a:pt x="11509124" y="474889"/>
                </a:lnTo>
                <a:cubicBezTo>
                  <a:pt x="11675105" y="370681"/>
                  <a:pt x="11875198" y="309833"/>
                  <a:pt x="12090583" y="309833"/>
                </a:cubicBezTo>
                <a:lnTo>
                  <a:pt x="12192000" y="316964"/>
                </a:lnTo>
                <a:lnTo>
                  <a:pt x="12192000" y="1600199"/>
                </a:lnTo>
                <a:lnTo>
                  <a:pt x="0" y="1600199"/>
                </a:lnTo>
                <a:lnTo>
                  <a:pt x="0" y="331608"/>
                </a:lnTo>
                <a:lnTo>
                  <a:pt x="55408" y="290124"/>
                </a:lnTo>
                <a:cubicBezTo>
                  <a:pt x="225389" y="185916"/>
                  <a:pt x="430303" y="125068"/>
                  <a:pt x="650879" y="125068"/>
                </a:cubicBezTo>
                <a:cubicBezTo>
                  <a:pt x="944979" y="125068"/>
                  <a:pt x="1211237" y="233243"/>
                  <a:pt x="1403970" y="408136"/>
                </a:cubicBezTo>
                <a:lnTo>
                  <a:pt x="1502797" y="516830"/>
                </a:lnTo>
                <a:lnTo>
                  <a:pt x="1524501" y="509622"/>
                </a:lnTo>
                <a:cubicBezTo>
                  <a:pt x="1624548" y="481384"/>
                  <a:pt x="1730921" y="466172"/>
                  <a:pt x="1841209" y="466172"/>
                </a:cubicBezTo>
                <a:cubicBezTo>
                  <a:pt x="1988260" y="466172"/>
                  <a:pt x="2128350" y="493215"/>
                  <a:pt x="2255767" y="542121"/>
                </a:cubicBezTo>
                <a:lnTo>
                  <a:pt x="2284587" y="556316"/>
                </a:lnTo>
                <a:lnTo>
                  <a:pt x="2348873" y="448841"/>
                </a:lnTo>
                <a:cubicBezTo>
                  <a:pt x="2540267" y="191761"/>
                  <a:pt x="2864388" y="22739"/>
                  <a:pt x="3232014" y="22739"/>
                </a:cubicBezTo>
                <a:cubicBezTo>
                  <a:pt x="3599640" y="22739"/>
                  <a:pt x="3923762" y="191761"/>
                  <a:pt x="4115155" y="448841"/>
                </a:cubicBezTo>
                <a:lnTo>
                  <a:pt x="4142397" y="494383"/>
                </a:lnTo>
                <a:lnTo>
                  <a:pt x="4318255" y="405679"/>
                </a:lnTo>
                <a:cubicBezTo>
                  <a:pt x="4442676" y="356773"/>
                  <a:pt x="4579469" y="329730"/>
                  <a:pt x="4723058" y="329730"/>
                </a:cubicBezTo>
                <a:cubicBezTo>
                  <a:pt x="5010240" y="329730"/>
                  <a:pt x="5270234" y="437905"/>
                  <a:pt x="5458430" y="612798"/>
                </a:cubicBezTo>
                <a:lnTo>
                  <a:pt x="5543760" y="708907"/>
                </a:lnTo>
                <a:lnTo>
                  <a:pt x="5629089" y="612798"/>
                </a:lnTo>
                <a:cubicBezTo>
                  <a:pt x="5817288" y="437905"/>
                  <a:pt x="6077283" y="329730"/>
                  <a:pt x="6364461" y="329730"/>
                </a:cubicBezTo>
                <a:cubicBezTo>
                  <a:pt x="6508052" y="329730"/>
                  <a:pt x="6644844" y="356773"/>
                  <a:pt x="6769265" y="405679"/>
                </a:cubicBezTo>
                <a:lnTo>
                  <a:pt x="6789300" y="415785"/>
                </a:lnTo>
                <a:lnTo>
                  <a:pt x="6907131" y="283069"/>
                </a:lnTo>
                <a:cubicBezTo>
                  <a:pt x="7095329" y="108174"/>
                  <a:pt x="7355322" y="0"/>
                  <a:pt x="764250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nvGrpSpPr>
          <p:cNvPr id="21" name="PA-组合 20"/>
          <p:cNvGrpSpPr/>
          <p:nvPr>
            <p:custDataLst>
              <p:tags r:id="rId6"/>
            </p:custDataLst>
          </p:nvPr>
        </p:nvGrpSpPr>
        <p:grpSpPr>
          <a:xfrm>
            <a:off x="609288" y="348539"/>
            <a:ext cx="10973474" cy="5983714"/>
            <a:chOff x="1659038" y="1027253"/>
            <a:chExt cx="8873924" cy="4803494"/>
          </a:xfrm>
        </p:grpSpPr>
        <p:sp>
          <p:nvSpPr>
            <p:cNvPr id="18" name="PA-矩形 17"/>
            <p:cNvSpPr/>
            <p:nvPr>
              <p:custDataLst>
                <p:tags r:id="rId7"/>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81759"/>
                </a:solidFill>
                <a:effectLst/>
                <a:uLnTx/>
                <a:uFillTx/>
                <a:latin typeface="思源黑体 Light" panose="020B0300000000000000" pitchFamily="34" charset="-122"/>
                <a:ea typeface="思源黑体 Light"/>
                <a:cs typeface="+mn-cs"/>
              </a:endParaRPr>
            </a:p>
          </p:txBody>
        </p:sp>
        <p:sp>
          <p:nvSpPr>
            <p:cNvPr id="19" name="PA-矩形 18"/>
            <p:cNvSpPr/>
            <p:nvPr>
              <p:custDataLst>
                <p:tags r:id="rId8"/>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81759"/>
                </a:solidFill>
                <a:effectLst/>
                <a:uLnTx/>
                <a:uFillTx/>
                <a:latin typeface="思源黑体 Light" panose="020B0300000000000000" pitchFamily="34" charset="-122"/>
                <a:ea typeface="思源黑体 Light"/>
                <a:cs typeface="+mn-cs"/>
              </a:endParaRPr>
            </a:p>
          </p:txBody>
        </p:sp>
        <p:sp>
          <p:nvSpPr>
            <p:cNvPr id="20" name="PA-矩形 19"/>
            <p:cNvSpPr/>
            <p:nvPr>
              <p:custDataLst>
                <p:tags r:id="rId9"/>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E81759"/>
                </a:solidFill>
                <a:effectLst/>
                <a:uLnTx/>
                <a:uFillTx/>
                <a:latin typeface="思源黑体 Light" panose="020B0300000000000000" pitchFamily="34" charset="-122"/>
                <a:ea typeface="思源黑体 Light"/>
                <a:cs typeface="+mn-cs"/>
              </a:endParaRPr>
            </a:p>
          </p:txBody>
        </p:sp>
      </p:grpSp>
      <p:sp>
        <p:nvSpPr>
          <p:cNvPr id="28" name="PA-矩形 24"/>
          <p:cNvSpPr/>
          <p:nvPr>
            <p:custDataLst>
              <p:tags r:id="rId10"/>
            </p:custDataLst>
          </p:nvPr>
        </p:nvSpPr>
        <p:spPr>
          <a:xfrm>
            <a:off x="9897219" y="1980761"/>
            <a:ext cx="309880" cy="398780"/>
          </a:xfrm>
          <a:prstGeom prst="rect">
            <a:avLst/>
          </a:prstGeom>
        </p:spPr>
        <p:txBody>
          <a:bodyPr wrap="none">
            <a:spAutoFit/>
          </a:bodyPr>
          <a:lstStyle/>
          <a:p>
            <a:pPr lvl="0" algn="r">
              <a:defRPr/>
            </a:pPr>
            <a:endParaRPr kumimoji="0" lang="zh-CN" altLang="en-US" sz="2000" b="0" i="0" u="none" strike="noStrike" kern="1200" cap="none" spc="0" normalizeH="0" baseline="0" noProof="0" dirty="0">
              <a:ln>
                <a:noFill/>
              </a:ln>
              <a:solidFill>
                <a:srgbClr val="6EAA52"/>
              </a:solidFill>
              <a:effectLst/>
              <a:uLnTx/>
              <a:uFillTx/>
              <a:latin typeface="思源黑体 HW Regular" panose="020B0500000000000000" pitchFamily="34" charset="-122"/>
              <a:ea typeface="思源黑体 HW Regular" panose="020B0500000000000000" pitchFamily="34" charset="-122"/>
              <a:cs typeface="+mn-cs"/>
            </a:endParaRPr>
          </a:p>
        </p:txBody>
      </p:sp>
      <p:sp>
        <p:nvSpPr>
          <p:cNvPr id="34" name="PA-矩形 12"/>
          <p:cNvSpPr/>
          <p:nvPr>
            <p:custDataLst>
              <p:tags r:id="rId11"/>
            </p:custDataLst>
          </p:nvPr>
        </p:nvSpPr>
        <p:spPr>
          <a:xfrm>
            <a:off x="6197966" y="4491686"/>
            <a:ext cx="4009133" cy="330835"/>
          </a:xfrm>
          <a:prstGeom prst="rect">
            <a:avLst/>
          </a:prstGeom>
        </p:spPr>
        <p:txBody>
          <a:bodyPr wrap="square">
            <a:spAutoFit/>
          </a:bodyPr>
          <a:lstStyle/>
          <a:p>
            <a:pPr marL="0" marR="0" lvl="0" indent="0" algn="r" defTabSz="914400" rtl="0" eaLnBrk="1" fontAlgn="auto" latinLnBrk="0" hangingPunct="1">
              <a:lnSpc>
                <a:spcPct val="130000"/>
              </a:lnSpc>
              <a:spcBef>
                <a:spcPts val="600"/>
              </a:spcBef>
              <a:spcAft>
                <a:spcPts val="600"/>
              </a:spcAft>
              <a:buClrTx/>
              <a:buSzTx/>
              <a:buFontTx/>
              <a:buNone/>
              <a:defRPr/>
            </a:pPr>
            <a:endParaRPr kumimoji="0" lang="en-US" altLang="zh-CN" sz="1200" b="0" i="0" u="none" strike="noStrike" kern="1200" cap="none" spc="0" normalizeH="0" baseline="0" noProof="0" dirty="0">
              <a:ln>
                <a:noFill/>
              </a:ln>
              <a:solidFill>
                <a:prstClr val="black">
                  <a:lumMod val="50000"/>
                  <a:lumOff val="50000"/>
                </a:prstClr>
              </a:solidFill>
              <a:effectLst/>
              <a:uLnTx/>
              <a:uFillTx/>
              <a:latin typeface="思源黑体 Light" panose="020B0300000000000000" pitchFamily="34" charset="-122"/>
              <a:ea typeface="方正黑体简体"/>
              <a:cs typeface="+mn-cs"/>
            </a:endParaRPr>
          </a:p>
        </p:txBody>
      </p:sp>
      <p:sp>
        <p:nvSpPr>
          <p:cNvPr id="35" name="PA-矩形 22"/>
          <p:cNvSpPr/>
          <p:nvPr>
            <p:custDataLst>
              <p:tags r:id="rId12"/>
            </p:custDataLst>
          </p:nvPr>
        </p:nvSpPr>
        <p:spPr>
          <a:xfrm>
            <a:off x="2436972" y="2697549"/>
            <a:ext cx="7318107" cy="1285694"/>
          </a:xfrm>
          <a:prstGeom prst="rect">
            <a:avLst/>
          </a:prstGeom>
          <a:solidFill>
            <a:srgbClr val="6EA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37" name="PA-文本框 51"/>
          <p:cNvSpPr txBox="1"/>
          <p:nvPr>
            <p:custDataLst>
              <p:tags r:id="rId13"/>
            </p:custDataLst>
          </p:nvPr>
        </p:nvSpPr>
        <p:spPr>
          <a:xfrm>
            <a:off x="2436969" y="2697611"/>
            <a:ext cx="7258356" cy="80721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dirty="0">
                <a:solidFill>
                  <a:prstClr val="white"/>
                </a:solidFill>
                <a:latin typeface="Times New Roman" panose="02020603050405020304" charset="0"/>
                <a:ea typeface="Times New Roman" panose="02020603050405020304" charset="0"/>
                <a:cs typeface="Times New Roman" panose="02020603050405020304" charset="0"/>
              </a:rPr>
              <a:t>Go Snackin'</a:t>
            </a:r>
            <a:endParaRPr sz="3600">
              <a:latin typeface="Times New Roman" panose="02020603050405020304" charset="0"/>
              <a:ea typeface="Times New Roman" panose="02020603050405020304" charset="0"/>
              <a:cs typeface="Times New Roman" panose="02020603050405020304" charset="0"/>
            </a:endParaRPr>
          </a:p>
        </p:txBody>
      </p:sp>
      <p:sp>
        <p:nvSpPr>
          <p:cNvPr id="3" name="文本框 2"/>
          <p:cNvSpPr txBox="1"/>
          <p:nvPr userDrawn="1"/>
        </p:nvSpPr>
        <p:spPr>
          <a:xfrm>
            <a:off x="3294554" y="4965746"/>
            <a:ext cx="5602941" cy="368300"/>
          </a:xfrm>
          <a:prstGeom prst="rect">
            <a:avLst/>
          </a:prstGeom>
        </p:spPr>
        <p:txBody>
          <a:bodyPr wrap="none" rtlCol="0">
            <a:noAutofit/>
          </a:bodyPr>
          <a:p>
            <a:r>
              <a:rPr lang="en-US" altLang="zh-CN">
                <a:solidFill>
                  <a:schemeClr val="tx1"/>
                </a:solidFill>
                <a:latin typeface="Times New Roman" panose="02020603050405020304" charset="0"/>
                <a:ea typeface="Times New Roman" panose="02020603050405020304" charset="0"/>
                <a:cs typeface="Times New Roman" panose="02020603050405020304" charset="0"/>
              </a:rPr>
              <a:t>By</a:t>
            </a:r>
            <a:r>
              <a:rPr lang="en-US" altLang="zh-CN">
                <a:latin typeface="Times New Roman" panose="02020603050405020304" charset="0"/>
                <a:ea typeface="Times New Roman" panose="02020603050405020304" charset="0"/>
                <a:cs typeface="Times New Roman" panose="02020603050405020304" charset="0"/>
              </a:rPr>
              <a:t> Elliot, Shravya, Mira, Deshani, Stephen, Taric </a:t>
            </a:r>
            <a:r>
              <a:rPr lang="zh-CN" altLang="en-US">
                <a:latin typeface="Times New Roman" panose="02020603050405020304" charset="0"/>
                <a:ea typeface="Times New Roman" panose="02020603050405020304" charset="0"/>
                <a:cs typeface="Times New Roman" panose="02020603050405020304" charset="0"/>
              </a:rPr>
              <a:t>&amp; </a:t>
            </a:r>
            <a:r>
              <a:rPr lang="en-US" altLang="zh-CN">
                <a:latin typeface="Times New Roman" panose="02020603050405020304" charset="0"/>
                <a:ea typeface="Times New Roman" panose="02020603050405020304" charset="0"/>
                <a:cs typeface="Times New Roman" panose="02020603050405020304" charset="0"/>
              </a:rPr>
              <a:t>Jordan</a:t>
            </a:r>
            <a:endParaRPr lang="zh-CN" altLang="en-US">
              <a:latin typeface="Times New Roman" panose="02020603050405020304" charset="0"/>
              <a:ea typeface="Times New Roman" panose="02020603050405020304" charset="0"/>
              <a:cs typeface="Times New Roman" panose="02020603050405020304" charset="0"/>
            </a:endParaRPr>
          </a:p>
        </p:txBody>
      </p:sp>
      <p:pic>
        <p:nvPicPr>
          <p:cNvPr id="4" name="图片 3" descr="upload_post_object_v2_3837164194"/>
          <p:cNvPicPr>
            <a:picLocks noChangeAspect="1"/>
          </p:cNvPicPr>
          <p:nvPr/>
        </p:nvPicPr>
        <p:blipFill>
          <a:blip r:embed="rId14"/>
          <a:stretch>
            <a:fillRect/>
          </a:stretch>
        </p:blipFill>
        <p:spPr>
          <a:xfrm>
            <a:off x="5635708" y="3340397"/>
            <a:ext cx="920634" cy="920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25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文本框 7"/>
          <p:cNvSpPr txBox="1"/>
          <p:nvPr userDrawn="1"/>
        </p:nvSpPr>
        <p:spPr>
          <a:xfrm>
            <a:off x="5356885" y="6485498"/>
            <a:ext cx="147828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Log In Screen</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pic>
        <p:nvPicPr>
          <p:cNvPr id="5" name="图片 4" descr="upload_post_object_v2_2180050553"/>
          <p:cNvPicPr>
            <a:picLocks noChangeAspect="1"/>
          </p:cNvPicPr>
          <p:nvPr/>
        </p:nvPicPr>
        <p:blipFill>
          <a:blip r:embed="rId2"/>
          <a:stretch>
            <a:fillRect/>
          </a:stretch>
        </p:blipFill>
        <p:spPr>
          <a:xfrm>
            <a:off x="0" y="0"/>
            <a:ext cx="12192000" cy="64855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文本框 7"/>
          <p:cNvSpPr txBox="1"/>
          <p:nvPr userDrawn="1"/>
        </p:nvSpPr>
        <p:spPr>
          <a:xfrm>
            <a:off x="5626709" y="6490964"/>
            <a:ext cx="93853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Sign Up</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pic>
        <p:nvPicPr>
          <p:cNvPr id="4" name="图片 3" descr="upload_post_object_v2_929657401"/>
          <p:cNvPicPr>
            <a:picLocks noChangeAspect="1"/>
          </p:cNvPicPr>
          <p:nvPr/>
        </p:nvPicPr>
        <p:blipFill>
          <a:blip r:embed="rId2"/>
          <a:stretch>
            <a:fillRect/>
          </a:stretch>
        </p:blipFill>
        <p:spPr>
          <a:xfrm>
            <a:off x="0" y="0"/>
            <a:ext cx="12192000" cy="6490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文本框 7"/>
          <p:cNvSpPr txBox="1"/>
          <p:nvPr userDrawn="1"/>
        </p:nvSpPr>
        <p:spPr>
          <a:xfrm>
            <a:off x="5175910" y="6489597"/>
            <a:ext cx="184023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Preference Screen</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pic>
        <p:nvPicPr>
          <p:cNvPr id="3" name="图片 2" descr="upload_post_object_v2_1372336331"/>
          <p:cNvPicPr>
            <a:picLocks noChangeAspect="1"/>
          </p:cNvPicPr>
          <p:nvPr/>
        </p:nvPicPr>
        <p:blipFill>
          <a:blip r:embed="rId2"/>
          <a:stretch>
            <a:fillRect/>
          </a:stretch>
        </p:blipFill>
        <p:spPr>
          <a:xfrm>
            <a:off x="0" y="0"/>
            <a:ext cx="12192000" cy="648957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pic>
        <p:nvPicPr>
          <p:cNvPr id="4" name="图片 3" descr="upload_post_object_v2_2416200021"/>
          <p:cNvPicPr>
            <a:picLocks noChangeAspect="1"/>
          </p:cNvPicPr>
          <p:nvPr/>
        </p:nvPicPr>
        <p:blipFill>
          <a:blip r:embed="rId2"/>
          <a:stretch>
            <a:fillRect/>
          </a:stretch>
        </p:blipFill>
        <p:spPr>
          <a:xfrm>
            <a:off x="0" y="0"/>
            <a:ext cx="12192075" cy="6478046"/>
          </a:xfrm>
          <a:prstGeom prst="rect">
            <a:avLst/>
          </a:prstGeom>
        </p:spPr>
      </p:pic>
      <p:sp>
        <p:nvSpPr>
          <p:cNvPr id="5" name="文本框 4"/>
          <p:cNvSpPr txBox="1"/>
          <p:nvPr userDrawn="1"/>
        </p:nvSpPr>
        <p:spPr>
          <a:xfrm>
            <a:off x="5152516" y="6478007"/>
            <a:ext cx="148463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Route Planner</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5" name="文本框 4"/>
          <p:cNvSpPr txBox="1"/>
          <p:nvPr userDrawn="1"/>
        </p:nvSpPr>
        <p:spPr>
          <a:xfrm>
            <a:off x="5152516" y="6478007"/>
            <a:ext cx="148463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Route Planner</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pic>
        <p:nvPicPr>
          <p:cNvPr id="6" name="图片 5" descr="upload_post_object_v2_4219995318"/>
          <p:cNvPicPr>
            <a:picLocks noChangeAspect="1"/>
          </p:cNvPicPr>
          <p:nvPr/>
        </p:nvPicPr>
        <p:blipFill>
          <a:blip r:embed="rId2"/>
          <a:stretch>
            <a:fillRect/>
          </a:stretch>
        </p:blipFill>
        <p:spPr>
          <a:xfrm>
            <a:off x="0" y="9321"/>
            <a:ext cx="12192000" cy="646868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Future Implementations</a:t>
            </a:r>
            <a:endPar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3" name="组合 2"/>
          <p:cNvGrpSpPr/>
          <p:nvPr/>
        </p:nvGrpSpPr>
        <p:grpSpPr>
          <a:xfrm rot="0">
            <a:off x="574582" y="2189500"/>
            <a:ext cx="11042886" cy="3876581"/>
            <a:chOff x="1659038" y="1027253"/>
            <a:chExt cx="8873924" cy="4803494"/>
          </a:xfrm>
        </p:grpSpPr>
        <p:sp>
          <p:nvSpPr>
            <p:cNvPr id="2" name="PA-矩形 3"/>
            <p:cNvSpPr/>
            <p:nvPr>
              <p:custDataLst>
                <p:tags r:id="rId3"/>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7" name="PA-矩形 4"/>
            <p:cNvSpPr/>
            <p:nvPr>
              <p:custDataLst>
                <p:tags r:id="rId4"/>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PA-矩形 5"/>
            <p:cNvSpPr/>
            <p:nvPr>
              <p:custDataLst>
                <p:tags r:id="rId5"/>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sp>
        <p:nvSpPr>
          <p:cNvPr id="5" name="文本框 4"/>
          <p:cNvSpPr txBox="1"/>
          <p:nvPr userDrawn="1"/>
        </p:nvSpPr>
        <p:spPr>
          <a:xfrm>
            <a:off x="803637" y="2348212"/>
            <a:ext cx="10547444" cy="3250523"/>
          </a:xfrm>
          <a:prstGeom prst="rect">
            <a:avLst/>
          </a:prstGeom>
        </p:spPr>
        <p:txBody>
          <a:bodyPr wrap="none" rtlCol="0">
            <a:noAutofit/>
          </a:bodyPr>
          <a:p>
            <a:pPr marL="285750" indent="-285750">
              <a:buChar char="•"/>
            </a:pPr>
            <a:r>
              <a:rPr lang="en-US" altLang="zh-CN">
                <a:latin typeface="Times New Roman" panose="02020603050405020304" charset="0"/>
                <a:ea typeface="Times New Roman" panose="02020603050405020304" charset="0"/>
                <a:cs typeface="Times New Roman" panose="02020603050405020304" charset="0"/>
              </a:rPr>
              <a:t>Users:</a:t>
            </a:r>
            <a:endParaRPr lang="en-US" altLang="zh-CN">
              <a:latin typeface="Times New Roman" panose="02020603050405020304" charset="0"/>
              <a:ea typeface="Times New Roman" panose="02020603050405020304" charset="0"/>
              <a:cs typeface="Times New Roman" panose="02020603050405020304" charset="0"/>
            </a:endParaRPr>
          </a:p>
          <a:p>
            <a:pPr marL="742950" lvl="1" indent="-285750">
              <a:buChar char="•"/>
            </a:pPr>
            <a:r>
              <a:rPr lang="en-US" altLang="zh-CN">
                <a:latin typeface="Times New Roman" panose="02020603050405020304" charset="0"/>
                <a:ea typeface="Times New Roman" panose="02020603050405020304" charset="0"/>
                <a:cs typeface="Times New Roman" panose="02020603050405020304" charset="0"/>
              </a:rPr>
              <a:t>Forgot password</a:t>
            </a: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Route:</a:t>
            </a:r>
            <a:endParaRPr lang="en-US" altLang="zh-CN">
              <a:latin typeface="Times New Roman" panose="02020603050405020304" charset="0"/>
              <a:ea typeface="Times New Roman" panose="02020603050405020304" charset="0"/>
              <a:cs typeface="Times New Roman" panose="02020603050405020304" charset="0"/>
            </a:endParaRPr>
          </a:p>
          <a:p>
            <a:pPr marL="742950" lvl="1" indent="-285750">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Improve recommendations to be catered to the user's preferences</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742950" lvl="1" indent="-285750">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More complex route types </a:t>
            </a:r>
            <a:r>
              <a:rPr lang="zh-CN" altLang="en-US">
                <a:solidFill>
                  <a:schemeClr val="tx1"/>
                </a:solidFill>
                <a:latin typeface="Times New Roman" panose="02020603050405020304" charset="0"/>
                <a:ea typeface="Times New Roman" panose="02020603050405020304" charset="0"/>
                <a:cs typeface="Times New Roman" panose="02020603050405020304" charset="0"/>
              </a:rPr>
              <a:t>- </a:t>
            </a:r>
            <a:r>
              <a:rPr lang="en-US" altLang="zh-CN">
                <a:solidFill>
                  <a:schemeClr val="tx1"/>
                </a:solidFill>
                <a:latin typeface="Times New Roman" panose="02020603050405020304" charset="0"/>
                <a:ea typeface="Times New Roman" panose="02020603050405020304" charset="0"/>
                <a:cs typeface="Times New Roman" panose="02020603050405020304" charset="0"/>
              </a:rPr>
              <a:t>multiple stops, different modes of transport</a:t>
            </a: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r>
              <a:rPr lang="en-US" altLang="zh-CN">
                <a:latin typeface="Times New Roman" panose="02020603050405020304" charset="0"/>
                <a:ea typeface="Times New Roman" panose="02020603050405020304" charset="0"/>
                <a:cs typeface="Times New Roman" panose="02020603050405020304" charset="0"/>
              </a:rPr>
              <a:t>Usability </a:t>
            </a:r>
            <a:endParaRPr lang="en-US" altLang="zh-CN">
              <a:latin typeface="Times New Roman" panose="02020603050405020304" charset="0"/>
              <a:ea typeface="Times New Roman" panose="02020603050405020304" charset="0"/>
              <a:cs typeface="Times New Roman" panose="02020603050405020304" charset="0"/>
            </a:endParaRPr>
          </a:p>
          <a:p>
            <a:pPr marL="742950" lvl="1" indent="-285750">
              <a:buChar char="•"/>
            </a:pPr>
            <a:r>
              <a:rPr lang="en-US" altLang="zh-CN">
                <a:latin typeface="Times New Roman" panose="02020603050405020304" charset="0"/>
                <a:ea typeface="Times New Roman" panose="02020603050405020304" charset="0"/>
                <a:cs typeface="Times New Roman" panose="02020603050405020304" charset="0"/>
              </a:rPr>
              <a:t>Natural language voice input</a:t>
            </a: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endParaRPr lang="zh-CN" altLang="en-US">
              <a:latin typeface="Times New Roman" panose="02020603050405020304" charset="0"/>
              <a:ea typeface="Times New Roman" panose="02020603050405020304" charset="0"/>
              <a:cs typeface="Times New Roman" panose="02020603050405020304" charset="0"/>
            </a:endParaRPr>
          </a:p>
          <a:p>
            <a:pPr marL="285750" indent="-285750">
              <a:buChar char="•"/>
            </a:pP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Project Overview</a:t>
            </a:r>
            <a:endPar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6" name="组合 5"/>
          <p:cNvGrpSpPr/>
          <p:nvPr/>
        </p:nvGrpSpPr>
        <p:grpSpPr>
          <a:xfrm rot="0">
            <a:off x="740435" y="2161547"/>
            <a:ext cx="10711180" cy="2534856"/>
            <a:chOff x="1659038" y="1027253"/>
            <a:chExt cx="8873924" cy="4803494"/>
          </a:xfrm>
        </p:grpSpPr>
        <p:sp>
          <p:nvSpPr>
            <p:cNvPr id="9" name="PA-矩形 3"/>
            <p:cNvSpPr/>
            <p:nvPr>
              <p:custDataLst>
                <p:tags r:id="rId3"/>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0" name="PA-矩形 4"/>
            <p:cNvSpPr/>
            <p:nvPr>
              <p:custDataLst>
                <p:tags r:id="rId4"/>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1" name="PA-矩形 5"/>
            <p:cNvSpPr/>
            <p:nvPr>
              <p:custDataLst>
                <p:tags r:id="rId5"/>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12" name="Content Placeholder 2"/>
          <p:cNvSpPr>
            <a:spLocks noGrp="1"/>
          </p:cNvSpPr>
          <p:nvPr/>
        </p:nvSpPr>
        <p:spPr>
          <a:xfrm>
            <a:off x="884793" y="2388890"/>
            <a:ext cx="10422464" cy="2127449"/>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chemeClr val="tx1"/>
                </a:solidFill>
                <a:latin typeface="Times New Roman" panose="02020603050405020304" charset="0"/>
                <a:ea typeface="Times New Roman" panose="02020603050405020304" charset="0"/>
                <a:cs typeface="Times New Roman" panose="02020603050405020304" charset="0"/>
              </a:rPr>
              <a:t>With the arrival of the new technological era of AI, the navigational apps we rely on have been left in the dust.</a:t>
            </a:r>
            <a:endParaRPr lang="en-US" altLang="zh-CN" sz="2000">
              <a:solidFill>
                <a:schemeClr val="tx1"/>
              </a:solidFill>
              <a:latin typeface="Times New Roman" panose="02020603050405020304" charset="0"/>
              <a:ea typeface="Times New Roman" panose="02020603050405020304" charset="0"/>
              <a:cs typeface="Times New Roman" panose="02020603050405020304" charset="0"/>
            </a:endParaRPr>
          </a:p>
          <a:p>
            <a:pPr marL="0" indent="0">
              <a:buNone/>
            </a:pPr>
            <a:endParaRPr lang="en-US" sz="2000">
              <a:latin typeface="Times New Roman" panose="02020603050405020304" charset="0"/>
              <a:ea typeface="Times New Roman" panose="02020603050405020304" charset="0"/>
              <a:cs typeface="Times New Roman" panose="02020603050405020304" charset="0"/>
            </a:endParaRPr>
          </a:p>
          <a:p>
            <a:pPr marL="0" indent="0">
              <a:buNone/>
            </a:pPr>
            <a:r>
              <a:rPr lang="en-US" altLang="zh-CN" sz="2000">
                <a:latin typeface="Times New Roman" panose="02020603050405020304" charset="0"/>
                <a:ea typeface="Times New Roman" panose="02020603050405020304" charset="0"/>
                <a:cs typeface="Times New Roman" panose="02020603050405020304" charset="0"/>
              </a:rPr>
              <a:t>Why does Google Maps still need extensive user input to plan routes for you?</a:t>
            </a:r>
            <a:endParaRPr lang="en-US" altLang="zh-CN" sz="2000">
              <a:latin typeface="Times New Roman" panose="02020603050405020304" charset="0"/>
              <a:ea typeface="Times New Roman" panose="02020603050405020304" charset="0"/>
              <a:cs typeface="Times New Roman" panose="02020603050405020304" charset="0"/>
            </a:endParaRPr>
          </a:p>
          <a:p>
            <a:pPr marL="0" indent="0">
              <a:buNone/>
            </a:pPr>
            <a:endParaRPr lang="en-US" sz="2000">
              <a:latin typeface="Times New Roman" panose="02020603050405020304" charset="0"/>
              <a:ea typeface="Times New Roman" panose="02020603050405020304" charset="0"/>
              <a:cs typeface="Times New Roman" panose="02020603050405020304" charset="0"/>
            </a:endParaRPr>
          </a:p>
          <a:p>
            <a:pPr marL="0" indent="0">
              <a:buNone/>
            </a:pPr>
            <a:r>
              <a:rPr lang="en-US" altLang="zh-CN" sz="2000">
                <a:latin typeface="Times New Roman" panose="02020603050405020304" charset="0"/>
                <a:ea typeface="Times New Roman" panose="02020603050405020304" charset="0"/>
                <a:cs typeface="Times New Roman" panose="02020603050405020304" charset="0"/>
              </a:rPr>
              <a:t>Go Snackin' aims to bring the power of natural language input and AI recommendations to modernise the apps we rely on every day.</a:t>
            </a:r>
            <a:endParaRPr lang="en-US" altLang="zh-CN" sz="2000">
              <a:latin typeface="Times New Roman" panose="02020603050405020304" charset="0"/>
              <a:ea typeface="Times New Roman" panose="02020603050405020304" charset="0"/>
              <a:cs typeface="Times New Roman" panose="02020603050405020304" charset="0"/>
            </a:endParaRPr>
          </a:p>
          <a:p>
            <a:pPr marL="0" indent="0">
              <a:buNone/>
            </a:pPr>
            <a:endParaRPr lang="en-US" sz="2000">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A思源黑体—06" charset="0"/>
                <a:ea typeface="A思源黑体—06" charset="0"/>
              </a:rPr>
              <a:t>Task Allocation </a:t>
            </a:r>
            <a:r>
              <a:rPr lang="zh-CN" altLang="en-US" sz="2400" b="0" kern="0" noProof="0" dirty="0">
                <a:ln>
                  <a:noFill/>
                </a:ln>
                <a:solidFill>
                  <a:prstClr val="white"/>
                </a:solidFill>
                <a:effectLst/>
                <a:uLnTx/>
                <a:uFillTx/>
                <a:latin typeface="A思源黑体—06" charset="0"/>
                <a:ea typeface="A思源黑体—06" charset="0"/>
              </a:rPr>
              <a:t>&amp; </a:t>
            </a:r>
            <a:r>
              <a:rPr lang="en-US" altLang="zh-CN" sz="2400" b="0" kern="0" noProof="0" dirty="0">
                <a:ln>
                  <a:noFill/>
                </a:ln>
                <a:solidFill>
                  <a:prstClr val="white"/>
                </a:solidFill>
                <a:effectLst/>
                <a:uLnTx/>
                <a:uFillTx/>
                <a:latin typeface="A思源黑体—06" charset="0"/>
                <a:ea typeface="A思源黑体—06" charset="0"/>
              </a:rPr>
              <a:t>Collaboration</a:t>
            </a:r>
            <a:endParaRPr lang="en-US" altLang="zh-CN" sz="2400" b="0" kern="0" noProof="0" dirty="0">
              <a:ln>
                <a:noFill/>
              </a:ln>
              <a:solidFill>
                <a:prstClr val="white"/>
              </a:solidFill>
              <a:effectLst/>
              <a:uLnTx/>
              <a:uFillTx/>
              <a:latin typeface="A思源黑体—06" charset="0"/>
              <a:ea typeface="A思源黑体—06" charset="0"/>
            </a:endParaRPr>
          </a:p>
        </p:txBody>
      </p:sp>
      <p:graphicFrame>
        <p:nvGraphicFramePr>
          <p:cNvPr id="5" name="表格 4"/>
          <p:cNvGraphicFramePr/>
          <p:nvPr/>
        </p:nvGraphicFramePr>
        <p:xfrm>
          <a:off x="7326148" y="1804371"/>
          <a:ext cx="4070350" cy="4676140"/>
        </p:xfrm>
        <a:graphic>
          <a:graphicData uri="http://schemas.openxmlformats.org/drawingml/2006/table">
            <a:tbl>
              <a:tblPr firstRow="1" bandRow="1">
                <a:tableStyleId>{5940675A-B579-460E-94D1-54222C63F5DA}</a:tableStyleId>
              </a:tblPr>
              <a:tblGrid>
                <a:gridCol w="2035175"/>
                <a:gridCol w="2035175"/>
              </a:tblGrid>
              <a:tr h="369570">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Member</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C5E0B4">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Role</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C5E0B4">
                        <a:alpha val="100000"/>
                      </a:srgbClr>
                    </a:solidFill>
                  </a:tcPr>
                </a:tc>
              </a:tr>
              <a:tr h="368935">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Elliot</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Back</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End</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368935">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Shravya</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Front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End</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640080">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Mira</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Business Plan, AI Training</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368935">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Deshani</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Business Plan</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393700">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Stephen</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Design</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365760">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Taric</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sz="1800">
                          <a:solidFill>
                            <a:schemeClr val="tx1"/>
                          </a:solidFill>
                          <a:latin typeface="Times New Roman" panose="02020603050405020304" charset="0"/>
                          <a:ea typeface="Times New Roman" panose="02020603050405020304" charset="0"/>
                          <a:cs typeface="Times New Roman" panose="02020603050405020304" charset="0"/>
                        </a:rPr>
                        <a:t>Design</a:t>
                      </a:r>
                      <a:endParaRPr lang="en-US" altLang="zh-CN" sz="1800">
                        <a:solidFill>
                          <a:schemeClr val="tx1"/>
                        </a:solidFill>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914400">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Jordan</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sz="1800">
                          <a:solidFill>
                            <a:schemeClr val="tx1"/>
                          </a:solidFill>
                          <a:latin typeface="Times New Roman" panose="02020603050405020304" charset="0"/>
                          <a:ea typeface="Times New Roman" panose="02020603050405020304" charset="0"/>
                          <a:cs typeface="Times New Roman" panose="02020603050405020304" charset="0"/>
                        </a:rPr>
                        <a:t>Documentation and Business Strategy</a:t>
                      </a:r>
                      <a:endParaRPr lang="en-US" altLang="zh-CN" sz="1800">
                        <a:solidFill>
                          <a:schemeClr val="tx1"/>
                        </a:solidFill>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r h="885825">
                <a:tc>
                  <a:txBody>
                    <a:bodyPr/>
                    <a:p>
                      <a:pPr algn="ctr">
                        <a:buNone/>
                      </a:pPr>
                      <a:r>
                        <a:rPr lang="en-US" altLang="zh-CN">
                          <a:latin typeface="Times New Roman" panose="02020603050405020304" charset="0"/>
                          <a:ea typeface="Times New Roman" panose="02020603050405020304" charset="0"/>
                          <a:cs typeface="Times New Roman" panose="02020603050405020304" charset="0"/>
                        </a:rPr>
                        <a:t>Kyle</a:t>
                      </a:r>
                      <a:endParaRPr lang="zh-CN" altLang="en-US">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c>
                  <a:txBody>
                    <a:bodyPr/>
                    <a:p>
                      <a:pPr algn="ctr">
                        <a:buNone/>
                      </a:pPr>
                      <a:r>
                        <a:rPr lang="en-US" altLang="zh-CN" sz="1800">
                          <a:solidFill>
                            <a:schemeClr val="tx1"/>
                          </a:solidFill>
                          <a:latin typeface="Times New Roman" panose="02020603050405020304" charset="0"/>
                          <a:ea typeface="Times New Roman" panose="02020603050405020304" charset="0"/>
                          <a:cs typeface="Times New Roman" panose="02020603050405020304" charset="0"/>
                        </a:rPr>
                        <a:t>Mentor</a:t>
                      </a:r>
                      <a:endParaRPr lang="en-US" altLang="zh-CN" sz="1800">
                        <a:solidFill>
                          <a:schemeClr val="tx1"/>
                        </a:solidFill>
                        <a:latin typeface="Times New Roman" panose="02020603050405020304" charset="0"/>
                        <a:ea typeface="Times New Roman" panose="02020603050405020304" charset="0"/>
                        <a:cs typeface="Times New Roman" panose="02020603050405020304" charset="0"/>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solidFill>
                      <a:srgbClr val="FFFFFF">
                        <a:alpha val="100000"/>
                      </a:srgbClr>
                    </a:solidFill>
                  </a:tcPr>
                </a:tc>
              </a:tr>
            </a:tbl>
          </a:graphicData>
        </a:graphic>
      </p:graphicFrame>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nvGrpSpPr>
          <p:cNvPr id="9" name="组合 8"/>
          <p:cNvGrpSpPr/>
          <p:nvPr/>
        </p:nvGrpSpPr>
        <p:grpSpPr>
          <a:xfrm rot="0">
            <a:off x="398373" y="2101749"/>
            <a:ext cx="5892926" cy="3508231"/>
            <a:chOff x="1659038" y="1027253"/>
            <a:chExt cx="8873924" cy="4803494"/>
          </a:xfrm>
        </p:grpSpPr>
        <p:sp>
          <p:nvSpPr>
            <p:cNvPr id="10" name="PA-矩形 3"/>
            <p:cNvSpPr/>
            <p:nvPr>
              <p:custDataLst>
                <p:tags r:id="rId3"/>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1" name="PA-矩形 4"/>
            <p:cNvSpPr/>
            <p:nvPr>
              <p:custDataLst>
                <p:tags r:id="rId4"/>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2" name="PA-矩形 5"/>
            <p:cNvSpPr/>
            <p:nvPr>
              <p:custDataLst>
                <p:tags r:id="rId5"/>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6" name="文本框 5"/>
          <p:cNvSpPr txBox="1"/>
          <p:nvPr userDrawn="1"/>
        </p:nvSpPr>
        <p:spPr>
          <a:xfrm>
            <a:off x="468729" y="2170622"/>
            <a:ext cx="5743171" cy="3324335"/>
          </a:xfrm>
          <a:prstGeom prst="rect">
            <a:avLst/>
          </a:prstGeom>
        </p:spPr>
        <p:txBody>
          <a:bodyPr wrap="square" rtlCol="0">
            <a:noAutofit/>
          </a:bodyPr>
          <a:p>
            <a:pPr algn="l"/>
            <a:r>
              <a:rPr lang="en-US" altLang="zh-CN">
                <a:latin typeface="Times New Roman" panose="02020603050405020304" charset="0"/>
                <a:ea typeface="Times New Roman" panose="02020603050405020304" charset="0"/>
                <a:cs typeface="Times New Roman" panose="02020603050405020304" charset="0"/>
              </a:rPr>
              <a:t>Main platforms of communication and cooperation between team members </a:t>
            </a:r>
            <a:r>
              <a:rPr lang="en-US" altLang="zh-CN">
                <a:solidFill>
                  <a:schemeClr val="tx1"/>
                </a:solidFill>
                <a:latin typeface="Times New Roman" panose="02020603050405020304" charset="0"/>
                <a:ea typeface="Times New Roman" panose="02020603050405020304" charset="0"/>
                <a:cs typeface="Times New Roman" panose="02020603050405020304" charset="0"/>
              </a:rPr>
              <a:t>were</a:t>
            </a:r>
            <a:r>
              <a:rPr lang="en-US" altLang="zh-CN">
                <a:latin typeface="Times New Roman" panose="02020603050405020304" charset="0"/>
                <a:ea typeface="Times New Roman" panose="02020603050405020304" charset="0"/>
                <a:cs typeface="Times New Roman" panose="02020603050405020304" charset="0"/>
              </a:rPr>
              <a:t> WeChat and file repository for code and documents. </a:t>
            </a:r>
            <a:endParaRPr lang="en-US" altLang="zh-CN">
              <a:latin typeface="Times New Roman" panose="02020603050405020304" charset="0"/>
              <a:ea typeface="Times New Roman" panose="02020603050405020304" charset="0"/>
              <a:cs typeface="Times New Roman" panose="02020603050405020304" charset="0"/>
            </a:endParaRPr>
          </a:p>
          <a:p>
            <a:pPr algn="l"/>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Morning and evening meetings were conducted for assignment of tasks and daily checkpoints, both of which allowed for cohesive and effective progression. </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algn="l"/>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During initial project plan, each member's strengths were discussed to ensure the most appropriate allocation of skills.</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User Stories</a:t>
            </a:r>
            <a:endPar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6" name="文本框 5"/>
          <p:cNvSpPr txBox="1"/>
          <p:nvPr userDrawn="1"/>
        </p:nvSpPr>
        <p:spPr>
          <a:xfrm>
            <a:off x="896843" y="2422806"/>
            <a:ext cx="2795259" cy="1101279"/>
          </a:xfrm>
          <a:prstGeom prst="rect">
            <a:avLst/>
          </a:prstGeom>
          <a:solidFill>
            <a:srgbClr val="FFFFFF">
              <a:alpha val="100000"/>
            </a:srgbClr>
          </a:solidFill>
        </p:spPr>
        <p:txBody>
          <a:bodyPr wrap="none" rtlCol="0">
            <a:normAutofit lnSpcReduction="10000"/>
          </a:bodyPr>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As a user, I want to plan a </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route with </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natural language. </a:t>
            </a:r>
            <a:endParaRPr lang="zh-CN" altLang="en-US">
              <a:latin typeface="Times New Roman" panose="02020603050405020304" charset="0"/>
              <a:ea typeface="Times New Roman" panose="02020603050405020304" charset="0"/>
              <a:cs typeface="Times New Roman" panose="02020603050405020304" charset="0"/>
            </a:endParaRPr>
          </a:p>
        </p:txBody>
      </p:sp>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9" name="文本框 8"/>
          <p:cNvSpPr txBox="1"/>
          <p:nvPr userDrawn="1"/>
        </p:nvSpPr>
        <p:spPr>
          <a:xfrm>
            <a:off x="6461511" y="4378739"/>
            <a:ext cx="2795259" cy="1101279"/>
          </a:xfrm>
          <a:prstGeom prst="rect">
            <a:avLst/>
          </a:prstGeom>
          <a:solidFill>
            <a:srgbClr val="FFFFFF">
              <a:alpha val="100000"/>
            </a:srgbClr>
          </a:solidFill>
        </p:spPr>
        <p:txBody>
          <a:bodyPr wrap="none" rtlCol="0">
            <a:normAutofit lnSpcReduction="10000"/>
          </a:bodyPr>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As a user, I want to plan </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my route </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using voice language.</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p:txBody>
      </p:sp>
      <p:sp>
        <p:nvSpPr>
          <p:cNvPr id="10" name="文本框 9"/>
          <p:cNvSpPr txBox="1"/>
          <p:nvPr userDrawn="1"/>
        </p:nvSpPr>
        <p:spPr>
          <a:xfrm>
            <a:off x="2935317" y="4378739"/>
            <a:ext cx="2795259" cy="1101279"/>
          </a:xfrm>
          <a:prstGeom prst="rect">
            <a:avLst/>
          </a:prstGeom>
          <a:solidFill>
            <a:srgbClr val="FFFFFF">
              <a:alpha val="100000"/>
            </a:srgbClr>
          </a:solidFill>
        </p:spPr>
        <p:txBody>
          <a:bodyPr wrap="none" rtlCol="0">
            <a:normAutofit lnSpcReduction="10000"/>
          </a:bodyPr>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As a food business owner,</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latin typeface="Times New Roman" panose="02020603050405020304" charset="0"/>
                <a:ea typeface="Times New Roman" panose="02020603050405020304" charset="0"/>
                <a:cs typeface="Times New Roman" panose="02020603050405020304" charset="0"/>
              </a:rPr>
              <a:t>I would like to </a:t>
            </a:r>
            <a:endParaRPr lang="en-US" altLang="zh-CN">
              <a:latin typeface="Times New Roman" panose="02020603050405020304" charset="0"/>
              <a:ea typeface="Times New Roman" panose="02020603050405020304" charset="0"/>
              <a:cs typeface="Times New Roman" panose="02020603050405020304" charset="0"/>
            </a:endParaRPr>
          </a:p>
          <a:p>
            <a:pPr algn="ctr"/>
            <a:r>
              <a:rPr lang="en-US" altLang="zh-CN">
                <a:latin typeface="Times New Roman" panose="02020603050405020304" charset="0"/>
                <a:ea typeface="Times New Roman" panose="02020603050405020304" charset="0"/>
                <a:cs typeface="Times New Roman" panose="02020603050405020304" charset="0"/>
              </a:rPr>
              <a:t>promote my business for </a:t>
            </a:r>
            <a:endParaRPr lang="en-US" altLang="zh-CN">
              <a:latin typeface="Times New Roman" panose="02020603050405020304" charset="0"/>
              <a:ea typeface="Times New Roman" panose="02020603050405020304" charset="0"/>
              <a:cs typeface="Times New Roman" panose="02020603050405020304" charset="0"/>
            </a:endParaRPr>
          </a:p>
          <a:p>
            <a:pPr algn="ctr"/>
            <a:r>
              <a:rPr lang="en-US" altLang="zh-CN">
                <a:latin typeface="Times New Roman" panose="02020603050405020304" charset="0"/>
                <a:ea typeface="Times New Roman" panose="02020603050405020304" charset="0"/>
                <a:cs typeface="Times New Roman" panose="02020603050405020304" charset="0"/>
              </a:rPr>
              <a:t>higher visibility.</a:t>
            </a:r>
            <a:endParaRPr>
              <a:latin typeface="Times New Roman" panose="02020603050405020304" charset="0"/>
              <a:ea typeface="Times New Roman" panose="02020603050405020304" charset="0"/>
              <a:cs typeface="Times New Roman" panose="02020603050405020304" charset="0"/>
            </a:endParaRPr>
          </a:p>
        </p:txBody>
      </p:sp>
      <p:sp>
        <p:nvSpPr>
          <p:cNvPr id="11" name="文本框 10"/>
          <p:cNvSpPr txBox="1"/>
          <p:nvPr userDrawn="1"/>
        </p:nvSpPr>
        <p:spPr>
          <a:xfrm>
            <a:off x="8499948" y="2422806"/>
            <a:ext cx="2795259" cy="1101279"/>
          </a:xfrm>
          <a:prstGeom prst="rect">
            <a:avLst/>
          </a:prstGeom>
          <a:solidFill>
            <a:srgbClr val="FFFFFF">
              <a:alpha val="100000"/>
            </a:srgbClr>
          </a:solidFill>
        </p:spPr>
        <p:txBody>
          <a:bodyPr wrap="none" rtlCol="0">
            <a:normAutofit lnSpcReduction="10000"/>
          </a:bodyPr>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As a user, I want a place</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recommended to me</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during my trip.</a:t>
            </a:r>
            <a:endParaRPr>
              <a:latin typeface="Times New Roman" panose="02020603050405020304" charset="0"/>
              <a:ea typeface="Times New Roman" panose="02020603050405020304" charset="0"/>
              <a:cs typeface="Times New Roman" panose="02020603050405020304" charset="0"/>
            </a:endParaRPr>
          </a:p>
        </p:txBody>
      </p:sp>
      <p:sp>
        <p:nvSpPr>
          <p:cNvPr id="12" name="文本框 11"/>
          <p:cNvSpPr txBox="1"/>
          <p:nvPr userDrawn="1"/>
        </p:nvSpPr>
        <p:spPr>
          <a:xfrm>
            <a:off x="4698395" y="2422806"/>
            <a:ext cx="2795259" cy="1101279"/>
          </a:xfrm>
          <a:prstGeom prst="rect">
            <a:avLst/>
          </a:prstGeom>
          <a:solidFill>
            <a:srgbClr val="FFFFFF">
              <a:alpha val="100000"/>
            </a:srgbClr>
          </a:solidFill>
        </p:spPr>
        <p:txBody>
          <a:bodyPr wrap="none" rtlCol="0">
            <a:normAutofit lnSpcReduction="10000"/>
          </a:bodyPr>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As a user, I want a food </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location to be suggested</a:t>
            </a:r>
            <a:endParaRPr lang="en-US" altLang="zh-CN">
              <a:solidFill>
                <a:srgbClr val="000000"/>
              </a:solidFill>
              <a:latin typeface="Times New Roman" panose="02020603050405020304" charset="0"/>
              <a:ea typeface="Times New Roman" panose="02020603050405020304" charset="0"/>
              <a:cs typeface="Times New Roman" panose="02020603050405020304" charset="0"/>
            </a:endParaRPr>
          </a:p>
          <a:p>
            <a:pPr algn="ctr"/>
            <a:r>
              <a:rPr lang="en-US" altLang="zh-CN">
                <a:solidFill>
                  <a:srgbClr val="000000"/>
                </a:solidFill>
                <a:latin typeface="Times New Roman" panose="02020603050405020304" charset="0"/>
                <a:ea typeface="Times New Roman" panose="02020603050405020304" charset="0"/>
                <a:cs typeface="Times New Roman" panose="02020603050405020304" charset="0"/>
              </a:rPr>
              <a:t>based on my preferences.</a:t>
            </a: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Business Plan</a:t>
            </a:r>
            <a:endPar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6" name="组合 5"/>
          <p:cNvGrpSpPr/>
          <p:nvPr/>
        </p:nvGrpSpPr>
        <p:grpSpPr>
          <a:xfrm rot="0">
            <a:off x="740435" y="2161547"/>
            <a:ext cx="10711180" cy="2534856"/>
            <a:chOff x="1659038" y="1027253"/>
            <a:chExt cx="8873924" cy="4803494"/>
          </a:xfrm>
        </p:grpSpPr>
        <p:sp>
          <p:nvSpPr>
            <p:cNvPr id="9" name="PA-矩形 3"/>
            <p:cNvSpPr/>
            <p:nvPr>
              <p:custDataLst>
                <p:tags r:id="rId3"/>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0" name="PA-矩形 4"/>
            <p:cNvSpPr/>
            <p:nvPr>
              <p:custDataLst>
                <p:tags r:id="rId4"/>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sp>
          <p:nvSpPr>
            <p:cNvPr id="11" name="PA-矩形 5"/>
            <p:cNvSpPr/>
            <p:nvPr>
              <p:custDataLst>
                <p:tags r:id="rId5"/>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Light" panose="020B0300000000000000" pitchFamily="34" charset="-122"/>
                <a:ea typeface="思源黑体 Light"/>
                <a:cs typeface="+mn-cs"/>
              </a:endParaRPr>
            </a:p>
          </p:txBody>
        </p:sp>
      </p:grpSp>
      <p:sp>
        <p:nvSpPr>
          <p:cNvPr id="12" name="Content Placeholder 2"/>
          <p:cNvSpPr>
            <a:spLocks noGrp="1"/>
          </p:cNvSpPr>
          <p:nvPr/>
        </p:nvSpPr>
        <p:spPr>
          <a:xfrm>
            <a:off x="884793" y="2388890"/>
            <a:ext cx="10422464" cy="212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a:solidFill>
                  <a:schemeClr val="tx1"/>
                </a:solidFill>
                <a:latin typeface="Times New Roman" panose="02020603050405020304" charset="0"/>
                <a:ea typeface="Times New Roman" panose="02020603050405020304" charset="0"/>
                <a:cs typeface="Times New Roman" panose="02020603050405020304" charset="0"/>
              </a:rPr>
              <a:t>Valuable user data can be generated and sold </a:t>
            </a:r>
            <a:r>
              <a:rPr lang="zh-CN" altLang="en-US" sz="2000">
                <a:solidFill>
                  <a:schemeClr val="tx1"/>
                </a:solidFill>
                <a:latin typeface="Times New Roman" panose="02020603050405020304" charset="0"/>
                <a:ea typeface="Times New Roman" panose="02020603050405020304" charset="0"/>
                <a:cs typeface="Times New Roman" panose="02020603050405020304" charset="0"/>
              </a:rPr>
              <a:t>- </a:t>
            </a:r>
            <a:r>
              <a:rPr lang="en-US" altLang="zh-CN" sz="2000">
                <a:solidFill>
                  <a:schemeClr val="tx1"/>
                </a:solidFill>
                <a:latin typeface="Times New Roman" panose="02020603050405020304" charset="0"/>
                <a:ea typeface="Times New Roman" panose="02020603050405020304" charset="0"/>
                <a:cs typeface="Times New Roman" panose="02020603050405020304" charset="0"/>
              </a:rPr>
              <a:t>information such as user food preferences and navigational activity is of interest to many organisations.</a:t>
            </a:r>
            <a:endParaRPr lang="en-US" altLang="zh-CN" sz="2000">
              <a:solidFill>
                <a:schemeClr val="tx1"/>
              </a:solidFill>
              <a:latin typeface="Times New Roman" panose="02020603050405020304" charset="0"/>
              <a:ea typeface="Times New Roman" panose="02020603050405020304" charset="0"/>
              <a:cs typeface="Times New Roman" panose="02020603050405020304" charset="0"/>
            </a:endParaRPr>
          </a:p>
          <a:p>
            <a:pPr marL="0" indent="0">
              <a:buNone/>
            </a:pPr>
            <a:endParaRPr lang="en-US" sz="2000">
              <a:latin typeface="Times New Roman" panose="02020603050405020304" charset="0"/>
              <a:ea typeface="Times New Roman" panose="02020603050405020304" charset="0"/>
              <a:cs typeface="Times New Roman" panose="02020603050405020304" charset="0"/>
            </a:endParaRPr>
          </a:p>
          <a:p>
            <a:pPr marL="0" indent="0">
              <a:buNone/>
            </a:pPr>
            <a:r>
              <a:rPr lang="en-US" altLang="zh-CN" sz="2000">
                <a:solidFill>
                  <a:schemeClr val="tx1"/>
                </a:solidFill>
                <a:latin typeface="Times New Roman" panose="02020603050405020304" charset="0"/>
                <a:ea typeface="Times New Roman" panose="02020603050405020304" charset="0"/>
                <a:cs typeface="Times New Roman" panose="02020603050405020304" charset="0"/>
              </a:rPr>
              <a:t>Businesses can start paid campaigns to favour their stores over ones in similar categories when directing users around.</a:t>
            </a:r>
            <a:endParaRPr lang="en-US" sz="2000">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Gantt Chart</a:t>
            </a: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4" name="文本框 3"/>
          <p:cNvSpPr txBox="1"/>
          <p:nvPr userDrawn="1"/>
        </p:nvSpPr>
        <p:spPr>
          <a:xfrm>
            <a:off x="3493328" y="820137"/>
            <a:ext cx="5205393" cy="368300"/>
          </a:xfrm>
          <a:prstGeom prst="rect">
            <a:avLst/>
          </a:prstGeom>
        </p:spPr>
        <p:txBody>
          <a:bodyPr wrap="none" rtlCol="0">
            <a:noAutofit/>
          </a:bodyPr>
          <a:p>
            <a:pPr algn="ctr"/>
            <a:r>
              <a:rPr lang="en-US" altLang="zh-CN" sz="2400">
                <a:latin typeface="Times New Roman" panose="02020603050405020304" charset="0"/>
                <a:ea typeface="Times New Roman" panose="02020603050405020304" charset="0"/>
                <a:cs typeface="Times New Roman" panose="02020603050405020304" charset="0"/>
              </a:rPr>
              <a:t>Gantt Chart</a:t>
            </a:r>
            <a:endParaRPr lang="zh-CN" altLang="en-US" sz="2400">
              <a:latin typeface="Times New Roman" panose="02020603050405020304" charset="0"/>
              <a:ea typeface="Times New Roman" panose="02020603050405020304" charset="0"/>
              <a:cs typeface="Times New Roman" panose="02020603050405020304" charset="0"/>
            </a:endParaRPr>
          </a:p>
        </p:txBody>
      </p:sp>
      <p:pic>
        <p:nvPicPr>
          <p:cNvPr id="5" name="图片 4" descr="upload_post_object_v2_3763621313"/>
          <p:cNvPicPr>
            <a:picLocks noChangeAspect="1"/>
          </p:cNvPicPr>
          <p:nvPr/>
        </p:nvPicPr>
        <p:blipFill>
          <a:blip r:embed="rId2"/>
          <a:stretch>
            <a:fillRect/>
          </a:stretch>
        </p:blipFill>
        <p:spPr>
          <a:xfrm>
            <a:off x="1497839" y="1713649"/>
            <a:ext cx="9196371" cy="46107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1" name="矩形: 圆角 4"/>
          <p:cNvSpPr/>
          <p:nvPr>
            <p:custDataLst>
              <p:tags r:id="rId1"/>
            </p:custDataLst>
          </p:nvPr>
        </p:nvSpPr>
        <p:spPr>
          <a:xfrm>
            <a:off x="695960" y="1944370"/>
            <a:ext cx="3420110" cy="4388485"/>
          </a:xfrm>
          <a:prstGeom prst="roundRect">
            <a:avLst>
              <a:gd name="adj" fmla="val 5926"/>
            </a:avLst>
          </a:prstGeom>
          <a:solidFill>
            <a:sysClr val="window" lastClr="FFFFFF">
              <a:alpha val="15000"/>
            </a:sysClr>
          </a:solidFill>
          <a:ln w="12700" cap="flat" cmpd="sng" algn="ctr">
            <a:solidFill>
              <a:srgbClr val="92D050"/>
            </a:solidFill>
            <a:prstDash val="solid"/>
            <a:miter lim="800000"/>
          </a:ln>
          <a:effectLst/>
        </p:spPr>
        <p:txBody>
          <a:bodyPr wrap="square" lIns="493885" tIns="753110" rIns="438785" bIns="415382" rtlCol="0" anchor="t">
            <a:noAutofit/>
          </a:bodyPr>
          <a:p>
            <a:pPr marL="0" lvl="0" indent="0" algn="l">
              <a:lnSpc>
                <a:spcPct val="120000"/>
              </a:lnSpc>
              <a:spcBef>
                <a:spcPts val="0"/>
              </a:spcBef>
              <a:spcAft>
                <a:spcPts val="800"/>
              </a:spcAft>
              <a:buSzPct val="100000"/>
            </a:pPr>
            <a:r>
              <a:rPr lang="en-US" altLang="zh-CN" sz="1500" spc="70">
                <a:solidFill>
                  <a:schemeClr val="dk1"/>
                </a:solidFill>
                <a:latin typeface="Times New Roman" panose="02020603050405020304" charset="0"/>
                <a:ea typeface="Times New Roman" panose="02020603050405020304" charset="0"/>
                <a:cs typeface="Times New Roman" panose="02020603050405020304" charset="0"/>
              </a:rPr>
              <a:t>Currently our web application relies heavily on the response provided by the Google API. As such, any changes to the API may have significant impact to the project. The cost of API calls may also become prohibitive to scaling.</a:t>
            </a:r>
            <a:endParaRPr lang="en-US" altLang="zh-CN" sz="1500" spc="70">
              <a:solidFill>
                <a:schemeClr val="dk1"/>
              </a:solidFill>
              <a:latin typeface="Times New Roman" panose="02020603050405020304" charset="0"/>
              <a:ea typeface="Times New Roman" panose="02020603050405020304" charset="0"/>
              <a:cs typeface="Times New Roman" panose="02020603050405020304" charset="0"/>
            </a:endParaRPr>
          </a:p>
        </p:txBody>
      </p:sp>
      <p:sp>
        <p:nvSpPr>
          <p:cNvPr id="29" name="任意多边形: 形状 11"/>
          <p:cNvSpPr/>
          <p:nvPr>
            <p:custDataLst>
              <p:tags r:id="rId2"/>
            </p:custDataLst>
          </p:nvPr>
        </p:nvSpPr>
        <p:spPr>
          <a:xfrm>
            <a:off x="695960" y="6132830"/>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a:solidFill>
            <a:srgbClr val="6EAA52">
              <a:alpha val="100000"/>
            </a:srgbClr>
          </a:solidFill>
          <a:ln w="19050" cap="flat" cmpd="sng" algn="ctr">
            <a:noFill/>
            <a:prstDash val="solid"/>
            <a:miter lim="800000"/>
          </a:ln>
          <a:effectLst>
            <a:outerShdw blurRad="203200" dist="76200" dir="5400000" sx="96000" sy="96000" algn="t" rotWithShape="0">
              <a:schemeClr val="accent1">
                <a:alpha val="30000"/>
              </a:schemeClr>
            </a:outerShdw>
          </a:effectLst>
        </p:spPr>
        <p:txBody>
          <a:bodyPr lIns="0" tIns="0" rIns="0" bIns="0" rtlCol="0" anchor="ctr">
            <a:normAutofit fontScale="70000"/>
          </a:bodyPr>
          <a:p>
            <a:pPr marL="0" marR="0" lvl="0" indent="0" algn="ctr" defTabSz="914400" rtl="0" eaLnBrk="1" fontAlgn="auto" latinLnBrk="0" hangingPunct="1">
              <a:lnSpc>
                <a:spcPct val="110000"/>
              </a:lnSpc>
              <a:spcBef>
                <a:spcPts val="0"/>
              </a:spcBef>
              <a:spcAft>
                <a:spcPts val="0"/>
              </a:spcAft>
              <a:buClrTx/>
              <a:buSzTx/>
              <a:buFontTx/>
              <a:buNone/>
            </a:pPr>
            <a:endParaRPr kumimoji="0" lang="zh-CN" altLang="en-US" sz="1600" b="0" i="0" u="none" strike="noStrike" kern="0" cap="none" spc="0" normalizeH="0" baseline="0" noProof="0">
              <a:ln>
                <a:noFill/>
              </a:ln>
              <a:gradFill>
                <a:gsLst>
                  <a:gs pos="5000">
                    <a:srgbClr val="BC1E1E"/>
                  </a:gs>
                  <a:gs pos="100000">
                    <a:srgbClr val="771313"/>
                  </a:gs>
                </a:gsLst>
                <a:lin ang="4800000" scaled="0"/>
              </a:gra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矩形: 圆角 49"/>
          <p:cNvSpPr/>
          <p:nvPr>
            <p:custDataLst>
              <p:tags r:id="rId3"/>
            </p:custDataLst>
          </p:nvPr>
        </p:nvSpPr>
        <p:spPr>
          <a:xfrm>
            <a:off x="1595755" y="1400810"/>
            <a:ext cx="1620000" cy="1078865"/>
          </a:xfrm>
          <a:prstGeom prst="roundRect">
            <a:avLst>
              <a:gd name="adj" fmla="val 13544"/>
            </a:avLst>
          </a:prstGeom>
          <a:solidFill>
            <a:srgbClr val="6EAA52">
              <a:alpha val="100000"/>
            </a:srgbClr>
          </a:solidFill>
          <a:ln w="38100" cap="flat" cmpd="sng" algn="ctr">
            <a:noFill/>
            <a:prstDash val="solid"/>
            <a:miter lim="800000"/>
          </a:ln>
          <a:effectLst>
            <a:outerShdw blurRad="152400" dist="76200" dir="2700000" algn="tl" rotWithShape="0">
              <a:schemeClr val="accent1">
                <a:alpha val="30000"/>
              </a:schemeClr>
            </a:outerShdw>
          </a:effectLst>
        </p:spPr>
        <p:txBody>
          <a:bodyPr wrap="none" rtlCol="0" anchor="ctr">
            <a:noAutofit/>
          </a:bodyPr>
          <a:p>
            <a:pPr marL="0" marR="0" lvl="0" indent="0" algn="ctr" defTabSz="914400" rtl="0" eaLnBrk="1" fontAlgn="auto" latinLnBrk="0" hangingPunct="1">
              <a:spcBef>
                <a:spcPct val="0"/>
              </a:spcBef>
              <a:spcAft>
                <a:spcPct val="0"/>
              </a:spcAft>
              <a:buClrTx/>
              <a:buSzTx/>
              <a:buFontTx/>
              <a:buNone/>
            </a:pPr>
            <a:r>
              <a:rPr kumimoji="1" lang="en-US" altLang="zh-CN" sz="3200" b="1" i="0" u="none" strike="noStrike" kern="0" cap="none"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ea"/>
                <a:sym typeface="+mn-ea"/>
              </a:rPr>
              <a:t>01</a:t>
            </a:r>
            <a:endParaRPr kumimoji="1" lang="en-US" altLang="zh-CN" sz="3200" b="1" i="0" u="none" strike="noStrike" kern="0" cap="none"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5" name="矩形: 圆角 12"/>
          <p:cNvSpPr/>
          <p:nvPr>
            <p:custDataLst>
              <p:tags r:id="rId4"/>
            </p:custDataLst>
          </p:nvPr>
        </p:nvSpPr>
        <p:spPr>
          <a:xfrm>
            <a:off x="4385945" y="1944370"/>
            <a:ext cx="3420110" cy="4388485"/>
          </a:xfrm>
          <a:prstGeom prst="roundRect">
            <a:avLst>
              <a:gd name="adj" fmla="val 5926"/>
            </a:avLst>
          </a:prstGeom>
          <a:solidFill>
            <a:sysClr val="window" lastClr="FFFFFF">
              <a:alpha val="15000"/>
            </a:sysClr>
          </a:solidFill>
          <a:ln w="12700" cap="flat" cmpd="sng" algn="ctr">
            <a:solidFill>
              <a:srgbClr val="92D050"/>
            </a:solidFill>
            <a:prstDash val="solid"/>
            <a:miter lim="800000"/>
          </a:ln>
          <a:effectLst/>
        </p:spPr>
        <p:txBody>
          <a:bodyPr wrap="square" lIns="494520" tIns="753110" rIns="438150" bIns="415382" rtlCol="0" anchor="t">
            <a:noAutofit/>
          </a:bodyPr>
          <a:p>
            <a:pPr marL="0" lvl="0" indent="0" algn="l">
              <a:lnSpc>
                <a:spcPct val="120000"/>
              </a:lnSpc>
              <a:spcBef>
                <a:spcPts val="0"/>
              </a:spcBef>
              <a:spcAft>
                <a:spcPts val="800"/>
              </a:spcAft>
              <a:buSzPct val="100000"/>
            </a:pPr>
            <a:r>
              <a:rPr lang="en-US" altLang="zh-CN" sz="1500" spc="100">
                <a:solidFill>
                  <a:schemeClr val="dk1"/>
                </a:solidFill>
                <a:latin typeface="Times New Roman" panose="02020603050405020304" charset="0"/>
                <a:ea typeface="Times New Roman" panose="02020603050405020304" charset="0"/>
                <a:cs typeface="Times New Roman" panose="02020603050405020304" charset="0"/>
              </a:rPr>
              <a:t>Similarly, our natural language processing it built on a system designed by Meta that further makes our business heavily dependent on other projects. We may work to develop in</a:t>
            </a:r>
            <a:r>
              <a:rPr lang="zh-CN" altLang="en-US" sz="1500" spc="100">
                <a:solidFill>
                  <a:schemeClr val="dk1"/>
                </a:solidFill>
                <a:latin typeface="Times New Roman" panose="02020603050405020304" charset="0"/>
                <a:ea typeface="Times New Roman" panose="02020603050405020304" charset="0"/>
                <a:cs typeface="Times New Roman" panose="02020603050405020304" charset="0"/>
              </a:rPr>
              <a:t>-</a:t>
            </a:r>
            <a:r>
              <a:rPr lang="en-US" altLang="zh-CN" sz="1500" spc="100">
                <a:solidFill>
                  <a:schemeClr val="dk1"/>
                </a:solidFill>
                <a:latin typeface="Times New Roman" panose="02020603050405020304" charset="0"/>
                <a:ea typeface="Times New Roman" panose="02020603050405020304" charset="0"/>
                <a:cs typeface="Times New Roman" panose="02020603050405020304" charset="0"/>
              </a:rPr>
              <a:t>house models in the future.</a:t>
            </a:r>
            <a:endParaRPr lang="en-US" altLang="zh-CN" sz="1500" spc="100">
              <a:solidFill>
                <a:schemeClr val="dk1"/>
              </a:solidFill>
              <a:latin typeface="Times New Roman" panose="02020603050405020304" charset="0"/>
              <a:ea typeface="Times New Roman" panose="02020603050405020304" charset="0"/>
              <a:cs typeface="Times New Roman" panose="02020603050405020304" charset="0"/>
            </a:endParaRPr>
          </a:p>
        </p:txBody>
      </p:sp>
      <p:sp>
        <p:nvSpPr>
          <p:cNvPr id="6" name="矩形: 圆角 20"/>
          <p:cNvSpPr/>
          <p:nvPr>
            <p:custDataLst>
              <p:tags r:id="rId5"/>
            </p:custDataLst>
          </p:nvPr>
        </p:nvSpPr>
        <p:spPr>
          <a:xfrm>
            <a:off x="5286375" y="1400810"/>
            <a:ext cx="1620000" cy="1078865"/>
          </a:xfrm>
          <a:prstGeom prst="roundRect">
            <a:avLst>
              <a:gd name="adj" fmla="val 13544"/>
            </a:avLst>
          </a:prstGeom>
          <a:solidFill>
            <a:srgbClr val="6EAA52">
              <a:alpha val="100000"/>
            </a:srgbClr>
          </a:solidFill>
          <a:ln w="38100" cap="flat" cmpd="sng" algn="ctr">
            <a:noFill/>
            <a:prstDash val="solid"/>
            <a:miter lim="800000"/>
          </a:ln>
          <a:effectLst>
            <a:outerShdw blurRad="152400" dist="76200" dir="2700000" algn="tl" rotWithShape="0">
              <a:schemeClr val="accent1">
                <a:alpha val="30000"/>
              </a:schemeClr>
            </a:outerShdw>
          </a:effectLst>
        </p:spPr>
        <p:txBody>
          <a:bodyPr wrap="none" rtlCol="0" anchor="ctr">
            <a:noAutofit/>
          </a:bodyPr>
          <a:p>
            <a:pPr marL="0" marR="0" lvl="0" indent="0" algn="ctr" defTabSz="914400" rtl="0" eaLnBrk="1" fontAlgn="auto" latinLnBrk="0" hangingPunct="1">
              <a:spcBef>
                <a:spcPct val="0"/>
              </a:spcBef>
              <a:spcAft>
                <a:spcPct val="0"/>
              </a:spcAft>
              <a:buClrTx/>
              <a:buSzTx/>
              <a:buFontTx/>
              <a:buNone/>
            </a:pPr>
            <a:r>
              <a:rPr kumimoji="1" lang="en-US" altLang="zh-CN" sz="3200" b="1" i="0" u="none" strike="noStrike" kern="0" cap="none"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ea"/>
                <a:sym typeface="+mn-ea"/>
              </a:rPr>
              <a:t>02</a:t>
            </a:r>
            <a:endParaRPr kumimoji="1" lang="en-US" altLang="zh-CN" sz="3200" b="1" i="0" u="none" strike="noStrike" kern="0" cap="none"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8" name="任意多边形: 形状 24"/>
          <p:cNvSpPr/>
          <p:nvPr>
            <p:custDataLst>
              <p:tags r:id="rId6"/>
            </p:custDataLst>
          </p:nvPr>
        </p:nvSpPr>
        <p:spPr>
          <a:xfrm>
            <a:off x="4386580" y="6132830"/>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a:solidFill>
            <a:srgbClr val="6EAA52">
              <a:alpha val="100000"/>
            </a:srgbClr>
          </a:solidFill>
          <a:ln w="19050" cap="flat" cmpd="sng" algn="ctr">
            <a:noFill/>
            <a:prstDash val="solid"/>
            <a:miter lim="800000"/>
          </a:ln>
          <a:effectLst>
            <a:outerShdw blurRad="203200" dist="76200" dir="5400000" sx="96000" sy="96000" algn="t" rotWithShape="0">
              <a:schemeClr val="accent1">
                <a:alpha val="30000"/>
              </a:schemeClr>
            </a:outerShdw>
          </a:effectLst>
        </p:spPr>
        <p:txBody>
          <a:bodyPr lIns="0" tIns="0" rIns="0" bIns="0" rtlCol="0" anchor="ctr">
            <a:normAutofit fontScale="70000"/>
          </a:bodyPr>
          <a:p>
            <a:pPr marL="0" marR="0" lvl="0" indent="0" algn="ctr" defTabSz="914400" rtl="0" eaLnBrk="1" fontAlgn="auto" latinLnBrk="0" hangingPunct="1">
              <a:lnSpc>
                <a:spcPct val="110000"/>
              </a:lnSpc>
              <a:spcBef>
                <a:spcPts val="0"/>
              </a:spcBef>
              <a:spcAft>
                <a:spcPts val="0"/>
              </a:spcAft>
              <a:buClrTx/>
              <a:buSzTx/>
              <a:buFontTx/>
              <a:buNone/>
            </a:pPr>
            <a:endParaRPr kumimoji="0" lang="zh-CN" altLang="en-US" sz="1600" b="0" i="0" u="none" strike="noStrike" kern="0" cap="none" spc="0" normalizeH="0" baseline="0" noProof="0" dirty="0">
              <a:ln>
                <a:noFill/>
              </a:ln>
              <a:gradFill>
                <a:gsLst>
                  <a:gs pos="5000">
                    <a:srgbClr val="BC1E1E"/>
                  </a:gs>
                  <a:gs pos="100000">
                    <a:srgbClr val="771313"/>
                  </a:gs>
                </a:gsLst>
                <a:lin ang="4800000" scaled="0"/>
              </a:gra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圆角 12"/>
          <p:cNvSpPr/>
          <p:nvPr>
            <p:custDataLst>
              <p:tags r:id="rId7"/>
            </p:custDataLst>
          </p:nvPr>
        </p:nvSpPr>
        <p:spPr>
          <a:xfrm>
            <a:off x="8075930" y="1944370"/>
            <a:ext cx="3420110" cy="4388485"/>
          </a:xfrm>
          <a:prstGeom prst="roundRect">
            <a:avLst>
              <a:gd name="adj" fmla="val 5926"/>
            </a:avLst>
          </a:prstGeom>
          <a:solidFill>
            <a:sysClr val="window" lastClr="FFFFFF">
              <a:alpha val="15000"/>
            </a:sysClr>
          </a:solidFill>
          <a:ln w="12700" cap="flat" cmpd="sng" algn="ctr">
            <a:solidFill>
              <a:srgbClr val="92D050"/>
            </a:solidFill>
            <a:prstDash val="solid"/>
            <a:miter lim="800000"/>
          </a:ln>
          <a:effectLst/>
        </p:spPr>
        <p:txBody>
          <a:bodyPr wrap="square" lIns="493250" tIns="753110" rIns="439419" bIns="415382" rtlCol="0" anchor="t">
            <a:noAutofit/>
          </a:bodyPr>
          <a:p>
            <a:pPr marL="0" lvl="0" indent="0" algn="l">
              <a:lnSpc>
                <a:spcPct val="120000"/>
              </a:lnSpc>
              <a:spcBef>
                <a:spcPts val="0"/>
              </a:spcBef>
              <a:spcAft>
                <a:spcPts val="800"/>
              </a:spcAft>
              <a:buSzPct val="100000"/>
            </a:pPr>
            <a:r>
              <a:rPr lang="en-US" altLang="zh-CN" sz="1500" spc="80">
                <a:solidFill>
                  <a:schemeClr val="dk1"/>
                </a:solidFill>
                <a:latin typeface="Times New Roman" panose="02020603050405020304" charset="0"/>
                <a:ea typeface="Times New Roman" panose="02020603050405020304" charset="0"/>
                <a:cs typeface="Times New Roman" panose="02020603050405020304" charset="0"/>
              </a:rPr>
              <a:t>Although our idea is new, the speed of current progress in AI products may mean an advantaged competitor emerges before the business has time to scale.</a:t>
            </a:r>
            <a:endParaRPr lang="en-US" altLang="zh-CN" sz="1500" spc="80">
              <a:solidFill>
                <a:schemeClr val="dk1"/>
              </a:solidFill>
              <a:latin typeface="Times New Roman" panose="02020603050405020304" charset="0"/>
              <a:ea typeface="Times New Roman" panose="02020603050405020304" charset="0"/>
              <a:cs typeface="Times New Roman" panose="02020603050405020304" charset="0"/>
            </a:endParaRPr>
          </a:p>
        </p:txBody>
      </p:sp>
      <p:sp>
        <p:nvSpPr>
          <p:cNvPr id="9" name="矩形: 圆角 20"/>
          <p:cNvSpPr/>
          <p:nvPr>
            <p:custDataLst>
              <p:tags r:id="rId8"/>
            </p:custDataLst>
          </p:nvPr>
        </p:nvSpPr>
        <p:spPr>
          <a:xfrm>
            <a:off x="8976360" y="1400810"/>
            <a:ext cx="1620000" cy="1078865"/>
          </a:xfrm>
          <a:prstGeom prst="roundRect">
            <a:avLst>
              <a:gd name="adj" fmla="val 13544"/>
            </a:avLst>
          </a:prstGeom>
          <a:solidFill>
            <a:srgbClr val="6EAA52">
              <a:alpha val="100000"/>
            </a:srgbClr>
          </a:solidFill>
          <a:ln w="38100" cap="flat" cmpd="sng" algn="ctr">
            <a:noFill/>
            <a:prstDash val="solid"/>
            <a:miter lim="800000"/>
          </a:ln>
          <a:effectLst>
            <a:outerShdw blurRad="152400" dist="76200" dir="2700000" algn="tl" rotWithShape="0">
              <a:schemeClr val="accent1">
                <a:alpha val="30000"/>
              </a:schemeClr>
            </a:outerShdw>
          </a:effectLst>
        </p:spPr>
        <p:txBody>
          <a:bodyPr wrap="none" rtlCol="0" anchor="ctr">
            <a:noAutofit/>
          </a:bodyPr>
          <a:p>
            <a:pPr marL="0" marR="0" lvl="0" indent="0" algn="ctr" defTabSz="914400" rtl="0" eaLnBrk="1" fontAlgn="auto" latinLnBrk="0" hangingPunct="1">
              <a:spcBef>
                <a:spcPct val="0"/>
              </a:spcBef>
              <a:spcAft>
                <a:spcPct val="0"/>
              </a:spcAft>
              <a:buClrTx/>
              <a:buSzTx/>
              <a:buFontTx/>
              <a:buNone/>
            </a:pPr>
            <a:r>
              <a:rPr kumimoji="1" lang="en-US" altLang="zh-CN" sz="3200" b="1" i="0" u="none" strike="noStrike" kern="0" cap="none"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ea"/>
                <a:sym typeface="+mn-ea"/>
              </a:rPr>
              <a:t>03</a:t>
            </a:r>
            <a:endParaRPr kumimoji="1" lang="en-US" altLang="zh-CN" sz="3200" b="1" i="0" u="none" strike="noStrike" kern="0" cap="none" normalizeH="0" baseline="0" noProof="0" dirty="0">
              <a:ln>
                <a:noFill/>
              </a:ln>
              <a:solidFill>
                <a:schemeClr val="lt1"/>
              </a:solidFill>
              <a:effectLst/>
              <a:uLnTx/>
              <a:uFillTx/>
              <a:latin typeface="微软雅黑" panose="020B0503020204020204" pitchFamily="34" charset="-122"/>
              <a:ea typeface="微软雅黑" panose="020B0503020204020204" pitchFamily="34" charset="-122"/>
              <a:cs typeface="+mn-ea"/>
              <a:sym typeface="+mn-ea"/>
            </a:endParaRPr>
          </a:p>
        </p:txBody>
      </p:sp>
      <p:sp>
        <p:nvSpPr>
          <p:cNvPr id="10" name="任意多边形: 形状 24"/>
          <p:cNvSpPr/>
          <p:nvPr>
            <p:custDataLst>
              <p:tags r:id="rId9"/>
            </p:custDataLst>
          </p:nvPr>
        </p:nvSpPr>
        <p:spPr>
          <a:xfrm>
            <a:off x="8075930" y="6132830"/>
            <a:ext cx="3417570" cy="200660"/>
          </a:xfrm>
          <a:custGeom>
            <a:avLst/>
            <a:gdLst>
              <a:gd name="connsiteX0" fmla="*/ 0 w 2299702"/>
              <a:gd name="connsiteY0" fmla="*/ 0 h 105988"/>
              <a:gd name="connsiteX1" fmla="*/ 2299702 w 2299702"/>
              <a:gd name="connsiteY1" fmla="*/ 0 h 105988"/>
              <a:gd name="connsiteX2" fmla="*/ 2295200 w 2299702"/>
              <a:gd name="connsiteY2" fmla="*/ 22301 h 105988"/>
              <a:gd name="connsiteX3" fmla="*/ 2168945 w 2299702"/>
              <a:gd name="connsiteY3" fmla="*/ 105988 h 105988"/>
              <a:gd name="connsiteX4" fmla="*/ 130757 w 2299702"/>
              <a:gd name="connsiteY4" fmla="*/ 105988 h 105988"/>
              <a:gd name="connsiteX5" fmla="*/ 4502 w 2299702"/>
              <a:gd name="connsiteY5" fmla="*/ 22301 h 10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702" h="105988">
                <a:moveTo>
                  <a:pt x="0" y="0"/>
                </a:moveTo>
                <a:lnTo>
                  <a:pt x="2299702" y="0"/>
                </a:lnTo>
                <a:lnTo>
                  <a:pt x="2295200" y="22301"/>
                </a:lnTo>
                <a:cubicBezTo>
                  <a:pt x="2274399" y="71481"/>
                  <a:pt x="2225702" y="105988"/>
                  <a:pt x="2168945" y="105988"/>
                </a:cubicBezTo>
                <a:lnTo>
                  <a:pt x="130757" y="105988"/>
                </a:lnTo>
                <a:cubicBezTo>
                  <a:pt x="74000" y="105988"/>
                  <a:pt x="25303" y="71481"/>
                  <a:pt x="4502" y="22301"/>
                </a:cubicBezTo>
                <a:close/>
              </a:path>
            </a:pathLst>
          </a:custGeom>
          <a:solidFill>
            <a:srgbClr val="6EAA52">
              <a:alpha val="100000"/>
            </a:srgbClr>
          </a:solidFill>
          <a:ln w="19050" cap="flat" cmpd="sng" algn="ctr">
            <a:noFill/>
            <a:prstDash val="solid"/>
            <a:miter lim="800000"/>
          </a:ln>
          <a:effectLst>
            <a:outerShdw blurRad="203200" dist="76200" dir="5400000" sx="96000" sy="96000" algn="t" rotWithShape="0">
              <a:schemeClr val="accent1">
                <a:alpha val="30000"/>
              </a:schemeClr>
            </a:outerShdw>
          </a:effectLst>
        </p:spPr>
        <p:txBody>
          <a:bodyPr lIns="0" tIns="0" rIns="0" bIns="0" rtlCol="0" anchor="ctr">
            <a:normAutofit fontScale="70000"/>
          </a:bodyPr>
          <a:p>
            <a:pPr marL="0" marR="0" lvl="0" indent="0" algn="ctr" defTabSz="914400" rtl="0" eaLnBrk="1" fontAlgn="auto" latinLnBrk="0" hangingPunct="1">
              <a:lnSpc>
                <a:spcPct val="110000"/>
              </a:lnSpc>
              <a:spcBef>
                <a:spcPts val="0"/>
              </a:spcBef>
              <a:spcAft>
                <a:spcPts val="0"/>
              </a:spcAft>
              <a:buClrTx/>
              <a:buSzTx/>
              <a:buFontTx/>
              <a:buNone/>
            </a:pPr>
            <a:endParaRPr kumimoji="0" lang="zh-CN" altLang="en-US" sz="1600" b="0" i="0" u="none" strike="noStrike" kern="0" cap="none" spc="0" normalizeH="0" baseline="0" noProof="0" dirty="0">
              <a:ln>
                <a:noFill/>
              </a:ln>
              <a:gradFill>
                <a:gsLst>
                  <a:gs pos="5000">
                    <a:srgbClr val="BC1E1E"/>
                  </a:gs>
                  <a:gs pos="100000">
                    <a:srgbClr val="771313"/>
                  </a:gs>
                </a:gsLst>
                <a:lin ang="4800000" scaled="0"/>
              </a:gradFill>
              <a:effectLst/>
              <a:uLnTx/>
              <a:uFillTx/>
              <a:latin typeface="微软雅黑" panose="020B0503020204020204" pitchFamily="34" charset="-122"/>
              <a:ea typeface="微软雅黑" panose="020B0503020204020204" pitchFamily="34" charset="-122"/>
              <a:cs typeface="+mn-ea"/>
              <a:sym typeface="+mn-lt"/>
            </a:endParaRPr>
          </a:p>
        </p:txBody>
      </p:sp>
      <p:sp>
        <p:nvSpPr>
          <p:cNvPr id="4" name="标题 3"/>
          <p:cNvSpPr>
            <a:spLocks noGrp="1"/>
          </p:cNvSpPr>
          <p:nvPr>
            <p:custDataLst>
              <p:tags r:id="rId10"/>
            </p:custDataLst>
          </p:nvPr>
        </p:nvSpPr>
        <p:spPr>
          <a:xfrm>
            <a:off x="669925" y="443230"/>
            <a:ext cx="10852150" cy="699770"/>
          </a:xfrm>
        </p:spPr>
        <p:txBody>
          <a:bodyPr wrap="square">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lnSpc>
                <a:spcPct val="100000"/>
              </a:lnSpc>
              <a:spcBef>
                <a:spcPts val="0"/>
              </a:spcBef>
              <a:spcAft>
                <a:spcPts val="0"/>
              </a:spcAft>
              <a:buSzPct val="100000"/>
              <a:buNone/>
            </a:pPr>
            <a:r>
              <a:rPr lang="en-US" altLang="zh-CN" sz="3900" spc="230">
                <a:solidFill>
                  <a:srgbClr val="6EAA52"/>
                </a:solidFill>
                <a:latin typeface="微软雅黑" panose="020B0503020204020204" pitchFamily="34" charset="-122"/>
                <a:ea typeface="微软雅黑" panose="020B0503020204020204" pitchFamily="34" charset="-122"/>
              </a:rPr>
              <a:t>Risks</a:t>
            </a:r>
            <a:endParaRPr lang="en-US" altLang="zh-CN" sz="3900" spc="230">
              <a:solidFill>
                <a:srgbClr val="6EAA52"/>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文本框 35"/>
          <p:cNvSpPr txBox="1"/>
          <p:nvPr>
            <p:custDataLst>
              <p:tags r:id="rId1"/>
            </p:custDataLst>
          </p:nvPr>
        </p:nvSpPr>
        <p:spPr>
          <a:xfrm>
            <a:off x="2935276" y="1245195"/>
            <a:ext cx="6321499" cy="829945"/>
          </a:xfrm>
          <a:prstGeom prst="rect">
            <a:avLst/>
          </a:prstGeom>
        </p:spPr>
        <p:txBody>
          <a:bodyPr wrap="square">
            <a:noAutofit/>
          </a:bodyPr>
          <a:lstStyle>
            <a:defPPr>
              <a:defRPr lang="zh-CN"/>
            </a:defPPr>
            <a:lvl1pPr algn="ctr" defTabSz="1219200">
              <a:defRPr sz="44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rPr>
              <a:t>Current Features</a:t>
            </a:r>
            <a:endParaRPr lang="en-US" altLang="zh-CN" sz="2400" b="0" kern="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4" name="PA-任意多边形 27"/>
          <p:cNvSpPr/>
          <p:nvPr>
            <p:custDataLst>
              <p:tags r:id="rId2"/>
            </p:custDataLst>
          </p:nvPr>
        </p:nvSpPr>
        <p:spPr>
          <a:xfrm flipV="1">
            <a:off x="0" y="0"/>
            <a:ext cx="12192000" cy="1121008"/>
          </a:xfrm>
          <a:custGeom>
            <a:avLst/>
            <a:gdLst>
              <a:gd name="connsiteX0" fmla="*/ 8473343 w 12192000"/>
              <a:gd name="connsiteY0" fmla="*/ 0 h 828653"/>
              <a:gd name="connsiteX1" fmla="*/ 9672667 w 12192000"/>
              <a:gd name="connsiteY1" fmla="*/ 443539 h 828653"/>
              <a:gd name="connsiteX2" fmla="*/ 9691883 w 12192000"/>
              <a:gd name="connsiteY2" fmla="*/ 478077 h 828653"/>
              <a:gd name="connsiteX3" fmla="*/ 9794916 w 12192000"/>
              <a:gd name="connsiteY3" fmla="*/ 463296 h 828653"/>
              <a:gd name="connsiteX4" fmla="*/ 10057235 w 12192000"/>
              <a:gd name="connsiteY4" fmla="*/ 448541 h 828653"/>
              <a:gd name="connsiteX5" fmla="*/ 10784979 w 12192000"/>
              <a:gd name="connsiteY5" fmla="*/ 572568 h 828653"/>
              <a:gd name="connsiteX6" fmla="*/ 10786789 w 12192000"/>
              <a:gd name="connsiteY6" fmla="*/ 573400 h 828653"/>
              <a:gd name="connsiteX7" fmla="*/ 10849535 w 12192000"/>
              <a:gd name="connsiteY7" fmla="*/ 460625 h 828653"/>
              <a:gd name="connsiteX8" fmla="*/ 12048858 w 12192000"/>
              <a:gd name="connsiteY8" fmla="*/ 17087 h 828653"/>
              <a:gd name="connsiteX9" fmla="*/ 12192000 w 12192000"/>
              <a:gd name="connsiteY9" fmla="*/ 22125 h 828653"/>
              <a:gd name="connsiteX10" fmla="*/ 12192000 w 12192000"/>
              <a:gd name="connsiteY10" fmla="*/ 828653 h 828653"/>
              <a:gd name="connsiteX11" fmla="*/ 0 w 12192000"/>
              <a:gd name="connsiteY11" fmla="*/ 828653 h 828653"/>
              <a:gd name="connsiteX12" fmla="*/ 0 w 12192000"/>
              <a:gd name="connsiteY12" fmla="*/ 110189 h 828653"/>
              <a:gd name="connsiteX13" fmla="*/ 241603 w 12192000"/>
              <a:gd name="connsiteY13" fmla="*/ 151048 h 828653"/>
              <a:gd name="connsiteX14" fmla="*/ 665305 w 12192000"/>
              <a:gd name="connsiteY14" fmla="*/ 306681 h 828653"/>
              <a:gd name="connsiteX15" fmla="*/ 788995 w 12192000"/>
              <a:gd name="connsiteY15" fmla="*/ 388355 h 828653"/>
              <a:gd name="connsiteX16" fmla="*/ 816160 w 12192000"/>
              <a:gd name="connsiteY16" fmla="*/ 382939 h 828653"/>
              <a:gd name="connsiteX17" fmla="*/ 1212546 w 12192000"/>
              <a:gd name="connsiteY17" fmla="*/ 350290 h 828653"/>
              <a:gd name="connsiteX18" fmla="*/ 1731399 w 12192000"/>
              <a:gd name="connsiteY18" fmla="*/ 407360 h 828653"/>
              <a:gd name="connsiteX19" fmla="*/ 1767470 w 12192000"/>
              <a:gd name="connsiteY19" fmla="*/ 418026 h 828653"/>
              <a:gd name="connsiteX20" fmla="*/ 1847929 w 12192000"/>
              <a:gd name="connsiteY20" fmla="*/ 337267 h 828653"/>
              <a:gd name="connsiteX21" fmla="*/ 2953253 w 12192000"/>
              <a:gd name="connsiteY21" fmla="*/ 17087 h 828653"/>
              <a:gd name="connsiteX22" fmla="*/ 4058577 w 12192000"/>
              <a:gd name="connsiteY22" fmla="*/ 337267 h 828653"/>
              <a:gd name="connsiteX23" fmla="*/ 4092672 w 12192000"/>
              <a:gd name="connsiteY23" fmla="*/ 371488 h 828653"/>
              <a:gd name="connsiteX24" fmla="*/ 4312773 w 12192000"/>
              <a:gd name="connsiteY24" fmla="*/ 304835 h 828653"/>
              <a:gd name="connsiteX25" fmla="*/ 4819418 w 12192000"/>
              <a:gd name="connsiteY25" fmla="*/ 247765 h 828653"/>
              <a:gd name="connsiteX26" fmla="*/ 5739796 w 12192000"/>
              <a:gd name="connsiteY26" fmla="*/ 460468 h 828653"/>
              <a:gd name="connsiteX27" fmla="*/ 5846593 w 12192000"/>
              <a:gd name="connsiteY27" fmla="*/ 532686 h 828653"/>
              <a:gd name="connsiteX28" fmla="*/ 5953390 w 12192000"/>
              <a:gd name="connsiteY28" fmla="*/ 460468 h 828653"/>
              <a:gd name="connsiteX29" fmla="*/ 6873768 w 12192000"/>
              <a:gd name="connsiteY29" fmla="*/ 247765 h 828653"/>
              <a:gd name="connsiteX30" fmla="*/ 7380414 w 12192000"/>
              <a:gd name="connsiteY30" fmla="*/ 304835 h 828653"/>
              <a:gd name="connsiteX31" fmla="*/ 7405489 w 12192000"/>
              <a:gd name="connsiteY31" fmla="*/ 312428 h 828653"/>
              <a:gd name="connsiteX32" fmla="*/ 7552964 w 12192000"/>
              <a:gd name="connsiteY32" fmla="*/ 212703 h 828653"/>
              <a:gd name="connsiteX33" fmla="*/ 8473343 w 12192000"/>
              <a:gd name="connsiteY33" fmla="*/ 0 h 8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192000" h="828653">
                <a:moveTo>
                  <a:pt x="8473343" y="0"/>
                </a:moveTo>
                <a:cubicBezTo>
                  <a:pt x="9012487" y="0"/>
                  <a:pt x="9475072" y="182889"/>
                  <a:pt x="9672667" y="443539"/>
                </a:cubicBezTo>
                <a:lnTo>
                  <a:pt x="9691883" y="478077"/>
                </a:lnTo>
                <a:lnTo>
                  <a:pt x="9794916" y="463296"/>
                </a:lnTo>
                <a:cubicBezTo>
                  <a:pt x="9879647" y="453622"/>
                  <a:pt x="9967378" y="448541"/>
                  <a:pt x="10057235" y="448541"/>
                </a:cubicBezTo>
                <a:cubicBezTo>
                  <a:pt x="10326809" y="448541"/>
                  <a:pt x="10577242" y="494263"/>
                  <a:pt x="10784979" y="572568"/>
                </a:cubicBezTo>
                <a:lnTo>
                  <a:pt x="10786789" y="573400"/>
                </a:lnTo>
                <a:lnTo>
                  <a:pt x="10849535" y="460625"/>
                </a:lnTo>
                <a:cubicBezTo>
                  <a:pt x="11047129" y="199976"/>
                  <a:pt x="11509714" y="17087"/>
                  <a:pt x="12048858" y="17087"/>
                </a:cubicBezTo>
                <a:lnTo>
                  <a:pt x="12192000" y="22125"/>
                </a:lnTo>
                <a:lnTo>
                  <a:pt x="12192000" y="828653"/>
                </a:lnTo>
                <a:lnTo>
                  <a:pt x="0" y="828653"/>
                </a:lnTo>
                <a:lnTo>
                  <a:pt x="0" y="110189"/>
                </a:lnTo>
                <a:lnTo>
                  <a:pt x="241603" y="151048"/>
                </a:lnTo>
                <a:cubicBezTo>
                  <a:pt x="401078" y="187797"/>
                  <a:pt x="544695" y="240972"/>
                  <a:pt x="665305" y="306681"/>
                </a:cubicBezTo>
                <a:lnTo>
                  <a:pt x="788995" y="388355"/>
                </a:lnTo>
                <a:lnTo>
                  <a:pt x="816160" y="382939"/>
                </a:lnTo>
                <a:cubicBezTo>
                  <a:pt x="941377" y="361721"/>
                  <a:pt x="1074512" y="350290"/>
                  <a:pt x="1212546" y="350290"/>
                </a:cubicBezTo>
                <a:cubicBezTo>
                  <a:pt x="1396592" y="350290"/>
                  <a:pt x="1571927" y="370611"/>
                  <a:pt x="1731399" y="407360"/>
                </a:cubicBezTo>
                <a:lnTo>
                  <a:pt x="1767470" y="418026"/>
                </a:lnTo>
                <a:lnTo>
                  <a:pt x="1847929" y="337267"/>
                </a:lnTo>
                <a:cubicBezTo>
                  <a:pt x="2087474" y="144093"/>
                  <a:pt x="2493139" y="17087"/>
                  <a:pt x="2953253" y="17087"/>
                </a:cubicBezTo>
                <a:cubicBezTo>
                  <a:pt x="3413367" y="17087"/>
                  <a:pt x="3819033" y="144093"/>
                  <a:pt x="4058577" y="337267"/>
                </a:cubicBezTo>
                <a:lnTo>
                  <a:pt x="4092672" y="371488"/>
                </a:lnTo>
                <a:lnTo>
                  <a:pt x="4312773" y="304835"/>
                </a:lnTo>
                <a:cubicBezTo>
                  <a:pt x="4468497" y="268086"/>
                  <a:pt x="4639704" y="247765"/>
                  <a:pt x="4819418" y="247765"/>
                </a:cubicBezTo>
                <a:cubicBezTo>
                  <a:pt x="5178849" y="247765"/>
                  <a:pt x="5504254" y="329050"/>
                  <a:pt x="5739796" y="460468"/>
                </a:cubicBezTo>
                <a:lnTo>
                  <a:pt x="5846593" y="532686"/>
                </a:lnTo>
                <a:lnTo>
                  <a:pt x="5953390" y="460468"/>
                </a:lnTo>
                <a:cubicBezTo>
                  <a:pt x="6188936" y="329050"/>
                  <a:pt x="6514341" y="247765"/>
                  <a:pt x="6873768" y="247765"/>
                </a:cubicBezTo>
                <a:cubicBezTo>
                  <a:pt x="7053484" y="247765"/>
                  <a:pt x="7224691" y="268086"/>
                  <a:pt x="7380414" y="304835"/>
                </a:cubicBezTo>
                <a:lnTo>
                  <a:pt x="7405489" y="312428"/>
                </a:lnTo>
                <a:lnTo>
                  <a:pt x="7552964" y="212703"/>
                </a:lnTo>
                <a:cubicBezTo>
                  <a:pt x="7788510" y="81284"/>
                  <a:pt x="8113912" y="0"/>
                  <a:pt x="8473343" y="0"/>
                </a:cubicBez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3" name="组合 2"/>
          <p:cNvGrpSpPr/>
          <p:nvPr/>
        </p:nvGrpSpPr>
        <p:grpSpPr>
          <a:xfrm rot="0">
            <a:off x="574582" y="2189500"/>
            <a:ext cx="11042886" cy="3876581"/>
            <a:chOff x="1659038" y="1027253"/>
            <a:chExt cx="8873924" cy="4803494"/>
          </a:xfrm>
        </p:grpSpPr>
        <p:sp>
          <p:nvSpPr>
            <p:cNvPr id="2" name="PA-矩形 3"/>
            <p:cNvSpPr/>
            <p:nvPr>
              <p:custDataLst>
                <p:tags r:id="rId3"/>
              </p:custDataLst>
            </p:nvPr>
          </p:nvSpPr>
          <p:spPr>
            <a:xfrm>
              <a:off x="1659038" y="1027253"/>
              <a:ext cx="8873924" cy="4803494"/>
            </a:xfrm>
            <a:prstGeom prst="rect">
              <a:avLst/>
            </a:prstGeom>
            <a:solidFill>
              <a:srgbClr val="B3D3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7" name="PA-矩形 4"/>
            <p:cNvSpPr/>
            <p:nvPr>
              <p:custDataLst>
                <p:tags r:id="rId4"/>
              </p:custDataLst>
            </p:nvPr>
          </p:nvSpPr>
          <p:spPr>
            <a:xfrm>
              <a:off x="1659038" y="3428999"/>
              <a:ext cx="8873924" cy="2401747"/>
            </a:xfrm>
            <a:prstGeom prst="rect">
              <a:avLst/>
            </a:prstGeom>
            <a:solidFill>
              <a:srgbClr val="5B8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PA-矩形 5"/>
            <p:cNvSpPr/>
            <p:nvPr>
              <p:custDataLst>
                <p:tags r:id="rId5"/>
              </p:custDataLst>
            </p:nvPr>
          </p:nvSpPr>
          <p:spPr>
            <a:xfrm>
              <a:off x="1778643" y="1121511"/>
              <a:ext cx="8634714" cy="4614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grpSp>
      <p:sp>
        <p:nvSpPr>
          <p:cNvPr id="5" name="文本框 4"/>
          <p:cNvSpPr txBox="1"/>
          <p:nvPr userDrawn="1"/>
        </p:nvSpPr>
        <p:spPr>
          <a:xfrm>
            <a:off x="803637" y="2348212"/>
            <a:ext cx="10547444" cy="3498990"/>
          </a:xfrm>
          <a:prstGeom prst="rect">
            <a:avLst/>
          </a:prstGeom>
        </p:spPr>
        <p:txBody>
          <a:bodyPr wrap="none" rtlCol="0">
            <a:noAutofit/>
          </a:bodyPr>
          <a:p>
            <a:pPr marL="285750" indent="-285750" algn="l">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Users:</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742950" lvl="1" indent="-285750" algn="l">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Sign up</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742950" lvl="1" indent="-285750" algn="l">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Log in (Remember me functionality)</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742950" lvl="1" indent="-285750" algn="l">
              <a:buChar char="•"/>
            </a:pPr>
            <a:r>
              <a:rPr lang="en-US" altLang="zh-CN">
                <a:solidFill>
                  <a:schemeClr val="tx1"/>
                </a:solidFill>
                <a:latin typeface="Times New Roman" panose="02020603050405020304" charset="0"/>
                <a:ea typeface="Times New Roman" panose="02020603050405020304" charset="0"/>
                <a:cs typeface="Times New Roman" panose="02020603050405020304" charset="0"/>
              </a:rPr>
              <a:t>Preference selection for new users</a:t>
            </a: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742950" lvl="1" indent="-285750" algn="l">
              <a:buChar char="•"/>
            </a:pP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lvl="1" indent="0" algn="l">
              <a:buNone/>
            </a:pPr>
            <a:endParaRPr lang="en-US" altLang="zh-CN">
              <a:solidFill>
                <a:schemeClr val="tx1"/>
              </a:solidFill>
              <a:latin typeface="Times New Roman" panose="02020603050405020304" charset="0"/>
              <a:ea typeface="Times New Roman" panose="02020603050405020304" charset="0"/>
              <a:cs typeface="Times New Roman" panose="02020603050405020304" charset="0"/>
            </a:endParaRPr>
          </a:p>
          <a:p>
            <a:pPr marL="285750" indent="-285750" algn="l">
              <a:buChar char="•"/>
            </a:pPr>
            <a:r>
              <a:rPr lang="en-US" altLang="zh-CN">
                <a:latin typeface="Times New Roman" panose="02020603050405020304" charset="0"/>
                <a:ea typeface="Times New Roman" panose="02020603050405020304" charset="0"/>
                <a:cs typeface="Times New Roman" panose="02020603050405020304" charset="0"/>
              </a:rPr>
              <a:t>Route Planning:</a:t>
            </a:r>
            <a:endParaRPr lang="en-US" altLang="zh-CN">
              <a:latin typeface="Times New Roman" panose="02020603050405020304" charset="0"/>
              <a:ea typeface="Times New Roman" panose="02020603050405020304" charset="0"/>
              <a:cs typeface="Times New Roman" panose="02020603050405020304" charset="0"/>
            </a:endParaRPr>
          </a:p>
          <a:p>
            <a:pPr marL="742950" lvl="1" indent="-285750" algn="l">
              <a:buChar char="•"/>
            </a:pPr>
            <a:r>
              <a:rPr lang="en-US" altLang="zh-CN">
                <a:latin typeface="Times New Roman" panose="02020603050405020304" charset="0"/>
                <a:ea typeface="Times New Roman" panose="02020603050405020304" charset="0"/>
                <a:cs typeface="Times New Roman" panose="02020603050405020304" charset="0"/>
              </a:rPr>
              <a:t>Natural language input can identify </a:t>
            </a:r>
            <a:r>
              <a:rPr lang="en-US" altLang="zh-CN">
                <a:solidFill>
                  <a:schemeClr val="tx1"/>
                </a:solidFill>
                <a:latin typeface="Times New Roman" panose="02020603050405020304" charset="0"/>
                <a:ea typeface="Times New Roman" panose="02020603050405020304" charset="0"/>
                <a:cs typeface="Times New Roman" panose="02020603050405020304" charset="0"/>
              </a:rPr>
              <a:t>places</a:t>
            </a:r>
            <a:r>
              <a:rPr lang="en-US" altLang="zh-CN">
                <a:latin typeface="Times New Roman" panose="02020603050405020304" charset="0"/>
                <a:ea typeface="Times New Roman" panose="02020603050405020304" charset="0"/>
                <a:cs typeface="Times New Roman" panose="02020603050405020304" charset="0"/>
              </a:rPr>
              <a:t> and a small number of activities</a:t>
            </a:r>
            <a:endParaRPr lang="en-US" altLang="zh-CN">
              <a:latin typeface="Times New Roman" panose="02020603050405020304" charset="0"/>
              <a:ea typeface="Times New Roman" panose="02020603050405020304" charset="0"/>
              <a:cs typeface="Times New Roman" panose="02020603050405020304" charset="0"/>
            </a:endParaRPr>
          </a:p>
          <a:p>
            <a:pPr marL="742950" lvl="1" indent="-285750" algn="l">
              <a:buChar char="•"/>
            </a:pPr>
            <a:r>
              <a:rPr lang="en-US" altLang="zh-CN">
                <a:latin typeface="Times New Roman" panose="02020603050405020304" charset="0"/>
                <a:ea typeface="Times New Roman" panose="02020603050405020304" charset="0"/>
                <a:cs typeface="Times New Roman" panose="02020603050405020304" charset="0"/>
              </a:rPr>
              <a:t>Place input is corrected into valid addresses, a route is planned that includes a stop</a:t>
            </a:r>
            <a:endParaRPr lang="en-US" altLang="zh-CN">
              <a:latin typeface="Times New Roman" panose="02020603050405020304" charset="0"/>
              <a:ea typeface="Times New Roman" panose="02020603050405020304" charset="0"/>
              <a:cs typeface="Times New Roman" panose="02020603050405020304" charset="0"/>
            </a:endParaRPr>
          </a:p>
          <a:p>
            <a:pPr lvl="1" indent="0" algn="l">
              <a:buNone/>
            </a:pPr>
            <a:r>
              <a:rPr lang="en-US" altLang="zh-CN">
                <a:latin typeface="Times New Roman" panose="02020603050405020304" charset="0"/>
                <a:ea typeface="Times New Roman" panose="02020603050405020304" charset="0"/>
                <a:cs typeface="Times New Roman" panose="02020603050405020304" charset="0"/>
              </a:rPr>
              <a:t>	at an appropriate place (cafe, fast food place etc.)</a:t>
            </a:r>
            <a:endParaRPr lang="en-US" altLang="zh-CN">
              <a:latin typeface="Times New Roman" panose="02020603050405020304" charset="0"/>
              <a:ea typeface="Times New Roman" panose="02020603050405020304" charset="0"/>
              <a:cs typeface="Times New Roman" panose="02020603050405020304" charset="0"/>
            </a:endParaRPr>
          </a:p>
          <a:p>
            <a:pPr marL="285750" indent="-285750">
              <a:buChar char="•"/>
            </a:pP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2000">
        <p14:switch dir="r"/>
      </p:transition>
    </mc:Choice>
    <mc:Fallback>
      <p:transition spd="slow" advClick="0" advTm="2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矩形 5"/>
          <p:cNvSpPr/>
          <p:nvPr>
            <p:custDataLst>
              <p:tags r:id="rId1"/>
            </p:custDataLst>
          </p:nvPr>
        </p:nvSpPr>
        <p:spPr>
          <a:xfrm>
            <a:off x="0" y="0"/>
            <a:ext cx="12192050" cy="6857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文本框 7"/>
          <p:cNvSpPr txBox="1"/>
          <p:nvPr userDrawn="1"/>
        </p:nvSpPr>
        <p:spPr>
          <a:xfrm>
            <a:off x="4858410" y="6485498"/>
            <a:ext cx="2475230" cy="368300"/>
          </a:xfrm>
          <a:prstGeom prst="rect">
            <a:avLst/>
          </a:prstGeom>
        </p:spPr>
        <p:txBody>
          <a:bodyPr wrap="none" rtlCol="0">
            <a:spAutoFit/>
          </a:bodyPr>
          <a:p>
            <a:r>
              <a:rPr lang="en-US" altLang="zh-CN">
                <a:solidFill>
                  <a:srgbClr val="000000"/>
                </a:solidFill>
                <a:latin typeface="Times New Roman" panose="02020603050405020304" charset="0"/>
                <a:ea typeface="Times New Roman" panose="02020603050405020304" charset="0"/>
                <a:cs typeface="Times New Roman" panose="02020603050405020304" charset="0"/>
              </a:rPr>
              <a:t>Home Screen For Guests</a:t>
            </a:r>
            <a:endParaRPr lang="zh-CN" altLang="en-US">
              <a:solidFill>
                <a:srgbClr val="000000"/>
              </a:solidFill>
              <a:latin typeface="Times New Roman" panose="02020603050405020304" charset="0"/>
              <a:ea typeface="Times New Roman" panose="02020603050405020304" charset="0"/>
              <a:cs typeface="Times New Roman" panose="02020603050405020304" charset="0"/>
            </a:endParaRPr>
          </a:p>
        </p:txBody>
      </p:sp>
      <p:pic>
        <p:nvPicPr>
          <p:cNvPr id="3" name="图片 2" descr="upload_post_object_v2_2481183509"/>
          <p:cNvPicPr>
            <a:picLocks noChangeAspect="1"/>
          </p:cNvPicPr>
          <p:nvPr/>
        </p:nvPicPr>
        <p:blipFill>
          <a:blip r:embed="rId2"/>
          <a:stretch>
            <a:fillRect/>
          </a:stretch>
        </p:blipFill>
        <p:spPr>
          <a:xfrm>
            <a:off x="0" y="0"/>
            <a:ext cx="12192000" cy="6485547"/>
          </a:xfrm>
          <a:prstGeom prst="rect">
            <a:avLst/>
          </a:prstGeom>
          <a:ln w="0">
            <a:noFill/>
            <a:miter lim="800000"/>
            <a:headEnd/>
            <a:tailEnd/>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276"/>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1827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18276"/>
  <p:tag name="KSO_WM_TEMPLATE_THUMBS_INDEX" val="1、3、5、8、10、11、12、13、16、19"/>
  <p:tag name="KSO_WM_SPECIAL_SOURCE" val="bdnull"/>
</p:tagLst>
</file>

<file path=ppt/tags/tag128.xml><?xml version="1.0" encoding="utf-8"?>
<p:tagLst xmlns:p="http://schemas.openxmlformats.org/presentationml/2006/main">
  <p:tag name="PA" val="v5.2.2"/>
</p:tagLst>
</file>

<file path=ppt/tags/tag129.xml><?xml version="1.0" encoding="utf-8"?>
<p:tagLst xmlns:p="http://schemas.openxmlformats.org/presentationml/2006/main">
  <p:tag name="PA" val="v5.2.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PA" val="v5.2.2"/>
</p:tagLst>
</file>

<file path=ppt/tags/tag131.xml><?xml version="1.0" encoding="utf-8"?>
<p:tagLst xmlns:p="http://schemas.openxmlformats.org/presentationml/2006/main">
  <p:tag name="PA" val="v5.2.2"/>
</p:tagLst>
</file>

<file path=ppt/tags/tag132.xml><?xml version="1.0" encoding="utf-8"?>
<p:tagLst xmlns:p="http://schemas.openxmlformats.org/presentationml/2006/main">
  <p:tag name="PA" val="v5.2.2"/>
</p:tagLst>
</file>

<file path=ppt/tags/tag133.xml><?xml version="1.0" encoding="utf-8"?>
<p:tagLst xmlns:p="http://schemas.openxmlformats.org/presentationml/2006/main">
  <p:tag name="PA" val="v5.2.2"/>
</p:tagLst>
</file>

<file path=ppt/tags/tag134.xml><?xml version="1.0" encoding="utf-8"?>
<p:tagLst xmlns:p="http://schemas.openxmlformats.org/presentationml/2006/main">
  <p:tag name="PA" val="v5.2.2"/>
</p:tagLst>
</file>

<file path=ppt/tags/tag135.xml><?xml version="1.0" encoding="utf-8"?>
<p:tagLst xmlns:p="http://schemas.openxmlformats.org/presentationml/2006/main">
  <p:tag name="PA" val="v5.2.2"/>
</p:tagLst>
</file>

<file path=ppt/tags/tag136.xml><?xml version="1.0" encoding="utf-8"?>
<p:tagLst xmlns:p="http://schemas.openxmlformats.org/presentationml/2006/main">
  <p:tag name="PA" val="v5.2.2"/>
</p:tagLst>
</file>

<file path=ppt/tags/tag137.xml><?xml version="1.0" encoding="utf-8"?>
<p:tagLst xmlns:p="http://schemas.openxmlformats.org/presentationml/2006/main">
  <p:tag name="PA" val="v5.2.2"/>
</p:tagLst>
</file>

<file path=ppt/tags/tag138.xml><?xml version="1.0" encoding="utf-8"?>
<p:tagLst xmlns:p="http://schemas.openxmlformats.org/presentationml/2006/main">
  <p:tag name="PA" val="v5.2.2"/>
</p:tagLst>
</file>

<file path=ppt/tags/tag139.xml><?xml version="1.0" encoding="utf-8"?>
<p:tagLst xmlns:p="http://schemas.openxmlformats.org/presentationml/2006/main">
  <p:tag name="PA" val="v5.2.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PA" val="v5.2.2"/>
</p:tagLst>
</file>

<file path=ppt/tags/tag141.xml><?xml version="1.0" encoding="utf-8"?>
<p:tagLst xmlns:p="http://schemas.openxmlformats.org/presentationml/2006/main">
  <p:tag name="PA" val="v5.2.2"/>
</p:tagLst>
</file>

<file path=ppt/tags/tag142.xml><?xml version="1.0" encoding="utf-8"?>
<p:tagLst xmlns:p="http://schemas.openxmlformats.org/presentationml/2006/main">
  <p:tag name="PA" val="v5.2.2"/>
</p:tagLst>
</file>

<file path=ppt/tags/tag143.xml><?xml version="1.0" encoding="utf-8"?>
<p:tagLst xmlns:p="http://schemas.openxmlformats.org/presentationml/2006/main">
  <p:tag name="PA" val="v5.2.2"/>
</p:tagLst>
</file>

<file path=ppt/tags/tag144.xml><?xml version="1.0" encoding="utf-8"?>
<p:tagLst xmlns:p="http://schemas.openxmlformats.org/presentationml/2006/main">
  <p:tag name="PA" val="v5.2.2"/>
</p:tagLst>
</file>

<file path=ppt/tags/tag145.xml><?xml version="1.0" encoding="utf-8"?>
<p:tagLst xmlns:p="http://schemas.openxmlformats.org/presentationml/2006/main">
  <p:tag name="PA" val="v5.2.2"/>
</p:tagLst>
</file>

<file path=ppt/tags/tag146.xml><?xml version="1.0" encoding="utf-8"?>
<p:tagLst xmlns:p="http://schemas.openxmlformats.org/presentationml/2006/main">
  <p:tag name="PA" val="v5.2.2"/>
</p:tagLst>
</file>

<file path=ppt/tags/tag147.xml><?xml version="1.0" encoding="utf-8"?>
<p:tagLst xmlns:p="http://schemas.openxmlformats.org/presentationml/2006/main">
  <p:tag name="PA" val="v5.2.2"/>
</p:tagLst>
</file>

<file path=ppt/tags/tag148.xml><?xml version="1.0" encoding="utf-8"?>
<p:tagLst xmlns:p="http://schemas.openxmlformats.org/presentationml/2006/main">
  <p:tag name="PA" val="v5.2.2"/>
</p:tagLst>
</file>

<file path=ppt/tags/tag149.xml><?xml version="1.0" encoding="utf-8"?>
<p:tagLst xmlns:p="http://schemas.openxmlformats.org/presentationml/2006/main">
  <p:tag name="PA" val="v5.2.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PA" val="v5.2.2"/>
</p:tagLst>
</file>

<file path=ppt/tags/tag151.xml><?xml version="1.0" encoding="utf-8"?>
<p:tagLst xmlns:p="http://schemas.openxmlformats.org/presentationml/2006/main">
  <p:tag name="PA" val="v5.2.2"/>
</p:tagLst>
</file>

<file path=ppt/tags/tag152.xml><?xml version="1.0" encoding="utf-8"?>
<p:tagLst xmlns:p="http://schemas.openxmlformats.org/presentationml/2006/main">
  <p:tag name="PA" val="v5.2.2"/>
</p:tagLst>
</file>

<file path=ppt/tags/tag153.xml><?xml version="1.0" encoding="utf-8"?>
<p:tagLst xmlns:p="http://schemas.openxmlformats.org/presentationml/2006/main">
  <p:tag name="PA" val="v5.2.2"/>
</p:tagLst>
</file>

<file path=ppt/tags/tag154.xml><?xml version="1.0" encoding="utf-8"?>
<p:tagLst xmlns:p="http://schemas.openxmlformats.org/presentationml/2006/main">
  <p:tag name="PA" val="v5.2.2"/>
</p:tagLst>
</file>

<file path=ppt/tags/tag155.xml><?xml version="1.0" encoding="utf-8"?>
<p:tagLst xmlns:p="http://schemas.openxmlformats.org/presentationml/2006/main">
  <p:tag name="PA" val="v5.2.2"/>
</p:tagLst>
</file>

<file path=ppt/tags/tag156.xml><?xml version="1.0" encoding="utf-8"?>
<p:tagLst xmlns:p="http://schemas.openxmlformats.org/presentationml/2006/main">
  <p:tag name="PA" val="v5.2.2"/>
</p:tagLst>
</file>

<file path=ppt/tags/tag157.xml><?xml version="1.0" encoding="utf-8"?>
<p:tagLst xmlns:p="http://schemas.openxmlformats.org/presentationml/2006/main">
  <p:tag name="PA" val="v5.2.2"/>
</p:tagLst>
</file>

<file path=ppt/tags/tag158.xml><?xml version="1.0" encoding="utf-8"?>
<p:tagLst xmlns:p="http://schemas.openxmlformats.org/presentationml/2006/main">
  <p:tag name="PA" val="v5.2.2"/>
</p:tagLst>
</file>

<file path=ppt/tags/tag159.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388.6000061035156,&quot;width&quot;:850.4000244140625}"/>
  <p:tag name="KSO_WM_DIAGRAM_COLOR_TRICK" val="1"/>
  <p:tag name="KSO_WM_BEAUTIFY_FLAG" val="#wm#"/>
  <p:tag name="KSO_WM_DIAGRAM_COLOR_TEXT_CAN_REMOVE" val="n"/>
  <p:tag name="KSO_WM_UNIT_SUBTYPE" val="a"/>
  <p:tag name="KSO_WM_UNIT_NOCLEAR" val="0"/>
  <p:tag name="KSO_WM_UNIT_COMPATIBLE" val="0"/>
  <p:tag name="KSO_WM_UNIT_DIAGRAM_ISREFERUNIT" val="0"/>
  <p:tag name="KSO_WM_UNIT_TYPE" val="l_h_f"/>
  <p:tag name="KSO_WM_UNIT_INDEX" val="1_1_1"/>
  <p:tag name="KSO_WM_UNIT_ID" val="diagram20231356_2*l_h_f*1_1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56_2*l_h_i*1_1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SHADOW_SCHEMECOLOR_INDEX_BRIGHTNESS" val="0"/>
  <p:tag name="KSO_WM_UNIT_SHADOW_SCHEMECOLOR_INDEX" val="5"/>
  <p:tag name="KSO_WM_UNIT_USESOURCEFORMAT_APPLY" val="0"/>
</p:tagLst>
</file>

<file path=ppt/tags/tag161.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56_2*l_h_i*1_1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_BRIGHTNESS" val="0"/>
  <p:tag name="KSO_WM_UNIT_SHADOW_SCHEMECOLOR_INDEX" val="5"/>
  <p:tag name="KSO_WM_UNIT_USESOURCEFORMAT_APPLY" val="0"/>
</p:tagLst>
</file>

<file path=ppt/tags/tag162.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388.6000061035156,&quot;width&quot;:850.4000244140625}"/>
  <p:tag name="KSO_WM_DIAGRAM_COLOR_TRICK" val="1"/>
  <p:tag name="KSO_WM_BEAUTIFY_FLAG" val="#wm#"/>
  <p:tag name="KSO_WM_DIAGRAM_COLOR_TEXT_CAN_REMOVE" val="n"/>
  <p:tag name="KSO_WM_UNIT_SUBTYPE" val="a"/>
  <p:tag name="KSO_WM_UNIT_NOCLEAR" val="0"/>
  <p:tag name="KSO_WM_UNIT_COMPATIBLE" val="0"/>
  <p:tag name="KSO_WM_UNIT_DIAGRAM_ISREFERUNIT" val="0"/>
  <p:tag name="KSO_WM_UNIT_TYPE" val="l_h_f"/>
  <p:tag name="KSO_WM_UNIT_INDEX" val="1_2_1"/>
  <p:tag name="KSO_WM_UNIT_ID" val="diagram20231356_2*l_h_f*1_2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USESOURCEFORMAT_APPLY" val="0"/>
</p:tagLst>
</file>

<file path=ppt/tags/tag163.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56_2*l_h_i*1_2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_BRIGHTNESS" val="0"/>
  <p:tag name="KSO_WM_UNIT_SHADOW_SCHEMECOLOR_INDEX" val="5"/>
  <p:tag name="KSO_WM_UNIT_USESOURCEFORMAT_APPLY" val="0"/>
</p:tagLst>
</file>

<file path=ppt/tags/tag164.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56_2*l_h_i*1_2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SHADOW_SCHEMECOLOR_INDEX_BRIGHTNESS" val="0"/>
  <p:tag name="KSO_WM_UNIT_SHADOW_SCHEMECOLOR_INDEX" val="5"/>
  <p:tag name="KSO_WM_UNIT_USESOURCEFORMAT_APPLY" val="0"/>
</p:tagLst>
</file>

<file path=ppt/tags/tag165.xml><?xml version="1.0" encoding="utf-8"?>
<p:tagLst xmlns:p="http://schemas.openxmlformats.org/presentationml/2006/main">
  <p:tag name="KSO_WM_DIAGRAM_VERSION" val="3"/>
  <p:tag name="KSO_WM_UNIT_HIGHLIGHT" val="0"/>
  <p:tag name="KSO_WM_UNIT_DIAGRAM_ISNUMVISUAL" val="0"/>
  <p:tag name="KSO_WM_DIAGRAM_GROUP_CODE" val="l1-1"/>
  <p:tag name="KSO_WM_TEMPLATE_CATEGORY" val="diagram"/>
  <p:tag name="KSO_WM_UNIT_LAYERLEVEL" val="1_1_1"/>
  <p:tag name="KSO_WM_DIAGRAM_MAX_ITEMCNT" val="6"/>
  <p:tag name="KSO_WM_DIAGRAM_VIRTUALLY_FRAME" val="{&quot;height&quot;:388.6000061035156,&quot;width&quot;:850.4000244140625}"/>
  <p:tag name="KSO_WM_DIAGRAM_COLOR_TRICK" val="1"/>
  <p:tag name="KSO_WM_BEAUTIFY_FLAG" val="#wm#"/>
  <p:tag name="KSO_WM_DIAGRAM_COLOR_TEXT_CAN_REMOVE" val="n"/>
  <p:tag name="KSO_WM_UNIT_SUBTYPE" val="a"/>
  <p:tag name="KSO_WM_UNIT_NOCLEAR" val="0"/>
  <p:tag name="KSO_WM_UNIT_COMPATIBLE" val="0"/>
  <p:tag name="KSO_WM_UNIT_DIAGRAM_ISREFERUNIT" val="0"/>
  <p:tag name="KSO_WM_UNIT_TYPE" val="l_h_f"/>
  <p:tag name="KSO_WM_UNIT_INDEX" val="1_3_1"/>
  <p:tag name="KSO_WM_UNIT_ID" val="diagram20231356_2*l_h_f*1_3_1"/>
  <p:tag name="KSO_WM_TEMPLATE_INDEX" val="20231356"/>
  <p:tag name="KSO_WM_TAG_VERSION" val="3.0"/>
  <p:tag name="KSO_WM_DIAGRAM_MIN_ITEMCNT" val="2"/>
  <p:tag name="KSO_WM_UNIT_VALUE" val="60"/>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添加文本具体内容，简明扼要地阐述您的观点。根据需要可酌情增减文字，以便观者准确地理解您传达的思想。单击此处添加文本，简明扼要地阐述您的观点。"/>
  <p:tag name="KSO_WM_UNIT_LINE_FORE_SCHEMECOLOR_INDEX" val="5"/>
  <p:tag name="KSO_WM_UNIT_TEXT_FILL_FORE_SCHEMECOLOR_INDEX" val="1"/>
  <p:tag name="KSO_WM_UNIT_TEXT_FILL_TYPE" val="1"/>
  <p:tag name="KSO_WM_UNIT_USESOURCEFORMAT_APPLY" val="0"/>
</p:tagLst>
</file>

<file path=ppt/tags/tag166.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56_2*l_h_i*1_3_1"/>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_BRIGHTNESS" val="0"/>
  <p:tag name="KSO_WM_UNIT_SHADOW_SCHEMECOLOR_INDEX" val="5"/>
  <p:tag name="KSO_WM_UNIT_USESOURCEFORMAT_APPLY" val="0"/>
</p:tagLst>
</file>

<file path=ppt/tags/tag167.xml><?xml version="1.0" encoding="utf-8"?>
<p:tagLst xmlns:p="http://schemas.openxmlformats.org/presentationml/2006/main">
  <p:tag name="KSO_WM_BEAUTIFY_FLAG" val="#wm#"/>
  <p:tag name="KSO_WM_DIAGRAM_VERSION" val="3"/>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56_2*l_h_i*1_3_2"/>
  <p:tag name="KSO_WM_TEMPLATE_CATEGORY" val="diagram"/>
  <p:tag name="KSO_WM_TEMPLATE_INDEX" val="20231356"/>
  <p:tag name="KSO_WM_UNIT_LAYERLEVEL" val="1_1_1"/>
  <p:tag name="KSO_WM_TAG_VERSION" val="3.0"/>
  <p:tag name="KSO_WM_DIAGRAM_MAX_ITEMCNT" val="6"/>
  <p:tag name="KSO_WM_DIAGRAM_MIN_ITEMCNT" val="2"/>
  <p:tag name="KSO_WM_DIAGRAM_VIRTUALLY_FRAME" val="{&quot;height&quot;:388.6000061035156,&quot;width&quot;:850.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gradient&quot;:[{&quot;brightness&quot;:0,&quot;colorType&quot;:2,&quot;pos&quot;:0.05000000074505806,&quot;rgb&quot;:&quot;#bc1e1e&quot;,&quot;transparency&quot;:0},{&quot;brightness&quot;:0,&quot;colorType&quot;:2,&quot;pos&quot;:1,&quot;rgb&quot;:&quot;#771313&quot;,&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SHADOW_SCHEMECOLOR_INDEX_BRIGHTNESS" val="0"/>
  <p:tag name="KSO_WM_UNIT_SHADOW_SCHEMECOLOR_INDEX" val="5"/>
  <p:tag name="KSO_WM_UNIT_USESOURCEFORMAT_APPLY" val="0"/>
</p:tagLst>
</file>

<file path=ppt/tags/tag16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356_2*a*1"/>
  <p:tag name="KSO_WM_TEMPLATE_CATEGORY" val="diagram"/>
  <p:tag name="KSO_WM_TEMPLATE_INDEX" val="20231356"/>
  <p:tag name="KSO_WM_UNIT_LAYERLEVEL" val="1"/>
  <p:tag name="KSO_WM_TAG_VERSION" val="3.0"/>
  <p:tag name="KSO_WM_BEAUTIFY_FLAG" val="#wm#"/>
  <p:tag name="KSO_WM_UNIT_PRESET_TEXT" val="单击此处添加标题"/>
  <p:tag name="KSO_WM_UNIT_TEXT_FILL_FORE_SCHEMECOLOR_INDEX_BRIGHTNESS" val="0"/>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BEAUTIFY_FLAG" val="#wm#"/>
  <p:tag name="KSO_WM_TEMPLATE_CATEGORY" val="diagram"/>
  <p:tag name="KSO_WM_TEMPLATE_INDEX" val="20231356"/>
  <p:tag name="KSO_WM_SLIDE_ID" val="diagram20231356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0.4*388.4"/>
  <p:tag name="KSO_WM_SLIDE_POSITION" val="54.8*110.3"/>
  <p:tag name="KSO_WM_DIAGRAM_GROUP_CODE" val="l1-1"/>
  <p:tag name="KSO_WM_SLIDE_DIAGTYPE" val="l"/>
  <p:tag name="KSO_WM_TAG_VERSION" val="3.0"/>
  <p:tag name="KSO_WM_SLIDE_LAYOUT" val="a_l"/>
  <p:tag name="KSO_WM_SLIDE_LAYOUT_CNT" val="1_1"/>
  <p:tag name="KSO_WM_SLIDE_BK_DARK_LIGHT" val="2"/>
  <p:tag name="KSO_WM_SLIDE_BACKGROUND_TYPE" val="gener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PA" val="v5.2.2"/>
</p:tagLst>
</file>

<file path=ppt/tags/tag171.xml><?xml version="1.0" encoding="utf-8"?>
<p:tagLst xmlns:p="http://schemas.openxmlformats.org/presentationml/2006/main">
  <p:tag name="PA" val="v5.2.2"/>
</p:tagLst>
</file>

<file path=ppt/tags/tag172.xml><?xml version="1.0" encoding="utf-8"?>
<p:tagLst xmlns:p="http://schemas.openxmlformats.org/presentationml/2006/main">
  <p:tag name="PA" val="v5.2.2"/>
</p:tagLst>
</file>

<file path=ppt/tags/tag173.xml><?xml version="1.0" encoding="utf-8"?>
<p:tagLst xmlns:p="http://schemas.openxmlformats.org/presentationml/2006/main">
  <p:tag name="PA" val="v5.2.2"/>
</p:tagLst>
</file>

<file path=ppt/tags/tag174.xml><?xml version="1.0" encoding="utf-8"?>
<p:tagLst xmlns:p="http://schemas.openxmlformats.org/presentationml/2006/main">
  <p:tag name="PA" val="v5.2.2"/>
</p:tagLst>
</file>

<file path=ppt/tags/tag175.xml><?xml version="1.0" encoding="utf-8"?>
<p:tagLst xmlns:p="http://schemas.openxmlformats.org/presentationml/2006/main">
  <p:tag name="PA" val="v5.2.2"/>
</p:tagLst>
</file>

<file path=ppt/tags/tag176.xml><?xml version="1.0" encoding="utf-8"?>
<p:tagLst xmlns:p="http://schemas.openxmlformats.org/presentationml/2006/main">
  <p:tag name="PA" val="v5.2.2"/>
</p:tagLst>
</file>

<file path=ppt/tags/tag177.xml><?xml version="1.0" encoding="utf-8"?>
<p:tagLst xmlns:p="http://schemas.openxmlformats.org/presentationml/2006/main">
  <p:tag name="PA" val="v5.2.2"/>
</p:tagLst>
</file>

<file path=ppt/tags/tag178.xml><?xml version="1.0" encoding="utf-8"?>
<p:tagLst xmlns:p="http://schemas.openxmlformats.org/presentationml/2006/main">
  <p:tag name="PA" val="v5.2.2"/>
</p:tagLst>
</file>

<file path=ppt/tags/tag179.xml><?xml version="1.0" encoding="utf-8"?>
<p:tagLst xmlns:p="http://schemas.openxmlformats.org/presentationml/2006/main">
  <p:tag name="PA" val="v5.2.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PA" val="v5.2.2"/>
</p:tagLst>
</file>

<file path=ppt/tags/tag181.xml><?xml version="1.0" encoding="utf-8"?>
<p:tagLst xmlns:p="http://schemas.openxmlformats.org/presentationml/2006/main">
  <p:tag name="PA" val="v5.2.2"/>
</p:tagLst>
</file>

<file path=ppt/tags/tag182.xml><?xml version="1.0" encoding="utf-8"?>
<p:tagLst xmlns:p="http://schemas.openxmlformats.org/presentationml/2006/main">
  <p:tag name="PA" val="v5.2.2"/>
</p:tagLst>
</file>

<file path=ppt/tags/tag183.xml><?xml version="1.0" encoding="utf-8"?>
<p:tagLst xmlns:p="http://schemas.openxmlformats.org/presentationml/2006/main">
  <p:tag name="PA" val="v5.2.2"/>
</p:tagLst>
</file>

<file path=ppt/tags/tag184.xml><?xml version="1.0" encoding="utf-8"?>
<p:tagLst xmlns:p="http://schemas.openxmlformats.org/presentationml/2006/main">
  <p:tag name="PA" val="v5.2.2"/>
</p:tagLst>
</file>

<file path=ppt/tags/tag185.xml><?xml version="1.0" encoding="utf-8"?>
<p:tagLst xmlns:p="http://schemas.openxmlformats.org/presentationml/2006/main">
  <p:tag name="PA" val="v5.2.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d*1"/>
  <p:tag name="KSO_WM_UNIT_LAYERLEVEL" val="1"/>
  <p:tag name="KSO_WM_TAG_VERSION" val="1.0"/>
  <p:tag name="KSO_WM_BEAUTIFY_FLAG" val="#wm#"/>
  <p:tag name="KSO_WM_UNIT_VALUE" val="1903*876"/>
  <p:tag name="KSO_WM_UNIT_TYPE" val="d"/>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a:ea typeface="庞门正道标题体"/>
        <a:cs typeface=""/>
      </a:majorFont>
      <a:minorFont>
        <a:latin typeface="Calibri"/>
        <a:ea typeface="思源黑体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ysClr val="windowText" lastClr="000000"/>
      </a:dk1>
      <a:lt1>
        <a:sysClr val="window" lastClr="FFFFFF"/>
      </a:lt1>
      <a:dk2>
        <a:srgbClr val="F2F7FD"/>
      </a:dk2>
      <a:lt2>
        <a:srgbClr val="FFFFFF"/>
      </a:lt2>
      <a:accent1>
        <a:srgbClr val="016AFF"/>
      </a:accent1>
      <a:accent2>
        <a:srgbClr val="017CE3"/>
      </a:accent2>
      <a:accent3>
        <a:srgbClr val="018EC7"/>
      </a:accent3>
      <a:accent4>
        <a:srgbClr val="019FAC"/>
      </a:accent4>
      <a:accent5>
        <a:srgbClr val="01B190"/>
      </a:accent5>
      <a:accent6>
        <a:srgbClr val="01C374"/>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2863</Words>
  <Application>WPS Office WWO_wpscloud_20240620175157-2f259bf60d</Application>
  <PresentationFormat>宽屏</PresentationFormat>
  <Paragraphs>145</Paragraphs>
  <Slides>15</Slides>
  <Notes>24</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15</vt:i4>
      </vt:variant>
    </vt:vector>
  </HeadingPairs>
  <TitlesOfParts>
    <vt:vector size="33" baseType="lpstr">
      <vt:lpstr>Arial</vt:lpstr>
      <vt:lpstr>宋体</vt:lpstr>
      <vt:lpstr>Wingdings</vt:lpstr>
      <vt:lpstr>思源黑体 Light</vt:lpstr>
      <vt:lpstr>A思源黑体—06</vt:lpstr>
      <vt:lpstr>汉仪旗黑KW 55S</vt:lpstr>
      <vt:lpstr>微软雅黑</vt:lpstr>
      <vt:lpstr>思源黑体 HW Regular</vt:lpstr>
      <vt:lpstr>思源黑体 Light</vt:lpstr>
      <vt:lpstr>方正黑体简体</vt:lpstr>
      <vt:lpstr>Times New Roman</vt:lpstr>
      <vt:lpstr>方正黑体简体</vt:lpstr>
      <vt:lpstr>A思源黑体—06</vt:lpstr>
      <vt:lpstr>汉仪书宋二KW</vt:lpstr>
      <vt:lpstr>Kingsoft Confetti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Thinkpad</dc:creator>
  <cp:lastModifiedBy>Thinkpad</cp:lastModifiedBy>
  <dcterms:created xsi:type="dcterms:W3CDTF">2024-07-03T02:44:29Z</dcterms:created>
  <dcterms:modified xsi:type="dcterms:W3CDTF">2024-07-03T02:44:29Z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2052-0.0.0.0</vt:lpwstr>
  </property>
</Properties>
</file>